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74" r:id="rId4"/>
    <p:sldId id="279" r:id="rId5"/>
    <p:sldId id="280" r:id="rId6"/>
    <p:sldId id="281" r:id="rId7"/>
    <p:sldId id="257" r:id="rId8"/>
    <p:sldId id="272" r:id="rId9"/>
    <p:sldId id="273" r:id="rId10"/>
    <p:sldId id="276" r:id="rId11"/>
    <p:sldId id="258" r:id="rId12"/>
    <p:sldId id="266" r:id="rId13"/>
    <p:sldId id="262" r:id="rId14"/>
    <p:sldId id="263" r:id="rId15"/>
    <p:sldId id="264" r:id="rId16"/>
    <p:sldId id="268" r:id="rId17"/>
    <p:sldId id="259" r:id="rId18"/>
    <p:sldId id="267" r:id="rId19"/>
    <p:sldId id="269" r:id="rId20"/>
    <p:sldId id="271" r:id="rId21"/>
    <p:sldId id="282" r:id="rId22"/>
    <p:sldId id="26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EC75E-2872-4319-967C-836712625E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9F23F-63A2-4146-A03D-55A6A9142039}">
      <dgm:prSet phldrT="[Text]"/>
      <dgm:spPr/>
      <dgm:t>
        <a:bodyPr/>
        <a:lstStyle/>
        <a:p>
          <a:r>
            <a:rPr lang="en-US"/>
            <a:t>Curb Gutter</a:t>
          </a:r>
        </a:p>
      </dgm:t>
    </dgm:pt>
    <dgm:pt modelId="{B4489248-4CA1-4A6D-9769-781C615FD991}" type="parTrans" cxnId="{3E44EFD8-58DD-4F3E-BAE8-1C951798ED94}">
      <dgm:prSet/>
      <dgm:spPr/>
      <dgm:t>
        <a:bodyPr/>
        <a:lstStyle/>
        <a:p>
          <a:endParaRPr lang="en-US"/>
        </a:p>
      </dgm:t>
    </dgm:pt>
    <dgm:pt modelId="{DB303718-4882-4B5D-BD50-5AD40DAA3820}" type="sibTrans" cxnId="{3E44EFD8-58DD-4F3E-BAE8-1C951798ED94}">
      <dgm:prSet/>
      <dgm:spPr/>
      <dgm:t>
        <a:bodyPr/>
        <a:lstStyle/>
        <a:p>
          <a:endParaRPr lang="en-US"/>
        </a:p>
      </dgm:t>
    </dgm:pt>
    <dgm:pt modelId="{333C3BCC-7A66-4F1F-8D5B-26FA7BE83437}">
      <dgm:prSet phldrT="[Text]"/>
      <dgm:spPr/>
      <dgm:t>
        <a:bodyPr/>
        <a:lstStyle/>
        <a:p>
          <a:r>
            <a:rPr lang="en-US"/>
            <a:t>Cross Walk</a:t>
          </a:r>
        </a:p>
      </dgm:t>
    </dgm:pt>
    <dgm:pt modelId="{F851E0EB-3D53-4C37-9AAC-AB70CD508F04}" type="parTrans" cxnId="{875DFCE6-F8BC-4DFF-9AA6-6567A6B0848A}">
      <dgm:prSet/>
      <dgm:spPr/>
      <dgm:t>
        <a:bodyPr/>
        <a:lstStyle/>
        <a:p>
          <a:endParaRPr lang="en-US"/>
        </a:p>
      </dgm:t>
    </dgm:pt>
    <dgm:pt modelId="{0A4294FF-DFEA-4C7F-9F39-E266D99D6DA6}" type="sibTrans" cxnId="{875DFCE6-F8BC-4DFF-9AA6-6567A6B0848A}">
      <dgm:prSet/>
      <dgm:spPr/>
      <dgm:t>
        <a:bodyPr/>
        <a:lstStyle/>
        <a:p>
          <a:endParaRPr lang="en-US"/>
        </a:p>
      </dgm:t>
    </dgm:pt>
    <dgm:pt modelId="{222AAE39-296D-4249-BB9E-518D64AA798B}">
      <dgm:prSet phldrT="[Text]"/>
      <dgm:spPr/>
      <dgm:t>
        <a:bodyPr/>
        <a:lstStyle/>
        <a:p>
          <a:r>
            <a:rPr lang="en-US"/>
            <a:t>Side Walk</a:t>
          </a:r>
        </a:p>
      </dgm:t>
    </dgm:pt>
    <dgm:pt modelId="{F62CB3FF-466A-4D38-9404-B67D25A64511}" type="parTrans" cxnId="{386EBE89-EC25-4487-97A7-487D7FD0B3D9}">
      <dgm:prSet/>
      <dgm:spPr/>
      <dgm:t>
        <a:bodyPr/>
        <a:lstStyle/>
        <a:p>
          <a:endParaRPr lang="en-US"/>
        </a:p>
      </dgm:t>
    </dgm:pt>
    <dgm:pt modelId="{18E33743-012F-4D93-93FD-EBCB5C2E6BD4}" type="sibTrans" cxnId="{386EBE89-EC25-4487-97A7-487D7FD0B3D9}">
      <dgm:prSet/>
      <dgm:spPr/>
      <dgm:t>
        <a:bodyPr/>
        <a:lstStyle/>
        <a:p>
          <a:endParaRPr lang="en-US"/>
        </a:p>
      </dgm:t>
    </dgm:pt>
    <dgm:pt modelId="{0027A423-9DB2-4C45-BDBE-F5E85E33C38D}">
      <dgm:prSet/>
      <dgm:spPr/>
      <dgm:t>
        <a:bodyPr/>
        <a:lstStyle/>
        <a:p>
          <a:r>
            <a:rPr lang="en-US"/>
            <a:t>Inlet Drain</a:t>
          </a:r>
        </a:p>
      </dgm:t>
    </dgm:pt>
    <dgm:pt modelId="{B032414B-DFB5-4497-9AD8-B5C1E3AB42DE}" type="parTrans" cxnId="{7BA5B680-2354-4B61-8FE3-D23F367A82D0}">
      <dgm:prSet/>
      <dgm:spPr/>
      <dgm:t>
        <a:bodyPr/>
        <a:lstStyle/>
        <a:p>
          <a:endParaRPr lang="en-US"/>
        </a:p>
      </dgm:t>
    </dgm:pt>
    <dgm:pt modelId="{3D1C7DBC-BC27-49B8-A647-3450053AE628}" type="sibTrans" cxnId="{7BA5B680-2354-4B61-8FE3-D23F367A82D0}">
      <dgm:prSet/>
      <dgm:spPr/>
      <dgm:t>
        <a:bodyPr/>
        <a:lstStyle/>
        <a:p>
          <a:endParaRPr lang="en-US"/>
        </a:p>
      </dgm:t>
    </dgm:pt>
    <dgm:pt modelId="{7AFB9846-A928-48A6-917D-ABDBAEF1A48C}">
      <dgm:prSet/>
      <dgm:spPr/>
      <dgm:t>
        <a:bodyPr/>
        <a:lstStyle/>
        <a:p>
          <a:r>
            <a:rPr lang="en-US"/>
            <a:t>Curb Cut</a:t>
          </a:r>
        </a:p>
      </dgm:t>
    </dgm:pt>
    <dgm:pt modelId="{F3DC670A-D0AE-42A2-869D-FFF9A36E6088}" type="parTrans" cxnId="{92BAD154-25B4-482B-B209-E3EA4204BAF7}">
      <dgm:prSet/>
      <dgm:spPr/>
      <dgm:t>
        <a:bodyPr/>
        <a:lstStyle/>
        <a:p>
          <a:endParaRPr lang="en-US"/>
        </a:p>
      </dgm:t>
    </dgm:pt>
    <dgm:pt modelId="{6B3C3DDF-8304-4D24-9F31-A33303616FA9}" type="sibTrans" cxnId="{92BAD154-25B4-482B-B209-E3EA4204BAF7}">
      <dgm:prSet/>
      <dgm:spPr/>
      <dgm:t>
        <a:bodyPr/>
        <a:lstStyle/>
        <a:p>
          <a:endParaRPr lang="en-US"/>
        </a:p>
      </dgm:t>
    </dgm:pt>
    <dgm:pt modelId="{EE7FDE1C-1AA6-4850-BC30-09A581AFD65F}">
      <dgm:prSet/>
      <dgm:spPr/>
      <dgm:t>
        <a:bodyPr/>
        <a:lstStyle/>
        <a:p>
          <a:r>
            <a:rPr lang="en-US"/>
            <a:t>Maintenance Notes</a:t>
          </a:r>
        </a:p>
      </dgm:t>
    </dgm:pt>
    <dgm:pt modelId="{EE04C056-FB8D-4EE2-B2B0-3B6F172B2FFD}" type="parTrans" cxnId="{CE6A464C-8DFD-42DF-8621-469D33B27C0B}">
      <dgm:prSet/>
      <dgm:spPr/>
      <dgm:t>
        <a:bodyPr/>
        <a:lstStyle/>
        <a:p>
          <a:endParaRPr lang="en-US"/>
        </a:p>
      </dgm:t>
    </dgm:pt>
    <dgm:pt modelId="{F3EA1094-5651-4329-8CEF-C0C49F897B9E}" type="sibTrans" cxnId="{CE6A464C-8DFD-42DF-8621-469D33B27C0B}">
      <dgm:prSet/>
      <dgm:spPr/>
      <dgm:t>
        <a:bodyPr/>
        <a:lstStyle/>
        <a:p>
          <a:endParaRPr lang="en-US"/>
        </a:p>
      </dgm:t>
    </dgm:pt>
    <dgm:pt modelId="{98AECC2F-4138-4A47-9024-D0036E8AB8A2}">
      <dgm:prSet/>
      <dgm:spPr/>
      <dgm:t>
        <a:bodyPr/>
        <a:lstStyle/>
        <a:p>
          <a:r>
            <a:rPr lang="en-US"/>
            <a:t>Notes</a:t>
          </a:r>
        </a:p>
      </dgm:t>
    </dgm:pt>
    <dgm:pt modelId="{87BE79C4-AFCB-4003-BE03-410D2418990C}" type="parTrans" cxnId="{8483D05F-102D-4D1D-BA65-B5C367EB785D}">
      <dgm:prSet/>
      <dgm:spPr/>
      <dgm:t>
        <a:bodyPr/>
        <a:lstStyle/>
        <a:p>
          <a:endParaRPr lang="en-US"/>
        </a:p>
      </dgm:t>
    </dgm:pt>
    <dgm:pt modelId="{E48C30FB-BB5C-4FDD-8B17-B34E55814335}" type="sibTrans" cxnId="{8483D05F-102D-4D1D-BA65-B5C367EB785D}">
      <dgm:prSet/>
      <dgm:spPr/>
      <dgm:t>
        <a:bodyPr/>
        <a:lstStyle/>
        <a:p>
          <a:endParaRPr lang="en-US"/>
        </a:p>
      </dgm:t>
    </dgm:pt>
    <dgm:pt modelId="{A6464EA9-957F-4F2D-A744-D5C239FDA90D}">
      <dgm:prSet phldrT="[Text]"/>
      <dgm:spPr/>
      <dgm:t>
        <a:bodyPr/>
        <a:lstStyle/>
        <a:p>
          <a:r>
            <a:rPr lang="en-US"/>
            <a:t>GDB</a:t>
          </a:r>
        </a:p>
      </dgm:t>
    </dgm:pt>
    <dgm:pt modelId="{440BE127-CF23-4513-B94C-CB758B7F1A11}" type="sibTrans" cxnId="{563F465F-BBEA-4726-A24B-91B2AA748AA6}">
      <dgm:prSet/>
      <dgm:spPr/>
      <dgm:t>
        <a:bodyPr/>
        <a:lstStyle/>
        <a:p>
          <a:endParaRPr lang="en-US"/>
        </a:p>
      </dgm:t>
    </dgm:pt>
    <dgm:pt modelId="{8A10BB9E-C954-483E-944E-0E04FE6B74B4}" type="parTrans" cxnId="{563F465F-BBEA-4726-A24B-91B2AA748AA6}">
      <dgm:prSet/>
      <dgm:spPr/>
      <dgm:t>
        <a:bodyPr/>
        <a:lstStyle/>
        <a:p>
          <a:endParaRPr lang="en-US"/>
        </a:p>
      </dgm:t>
    </dgm:pt>
    <dgm:pt modelId="{DB09389A-FF21-4A91-A040-BB1D7F10DDFC}" type="pres">
      <dgm:prSet presAssocID="{9DCEC75E-2872-4319-967C-836712625E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A6597E-05C3-4389-BC4D-42C5167DF372}" type="pres">
      <dgm:prSet presAssocID="{A6464EA9-957F-4F2D-A744-D5C239FDA90D}" presName="hierRoot1" presStyleCnt="0"/>
      <dgm:spPr/>
    </dgm:pt>
    <dgm:pt modelId="{98EA93FD-8E23-43F7-A3C2-4BA7616AB34A}" type="pres">
      <dgm:prSet presAssocID="{A6464EA9-957F-4F2D-A744-D5C239FDA90D}" presName="composite" presStyleCnt="0"/>
      <dgm:spPr/>
    </dgm:pt>
    <dgm:pt modelId="{6DC9F1F1-50B1-44D9-9873-919D211AC149}" type="pres">
      <dgm:prSet presAssocID="{A6464EA9-957F-4F2D-A744-D5C239FDA90D}" presName="background" presStyleLbl="node0" presStyleIdx="0" presStyleCnt="1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9A9FD789-D86D-4B2F-87AD-F894027930D4}" type="pres">
      <dgm:prSet presAssocID="{A6464EA9-957F-4F2D-A744-D5C239FDA90D}" presName="text" presStyleLbl="fgAcc0" presStyleIdx="0" presStyleCnt="1" custLinFactNeighborX="-861" custLinFactNeighborY="-12209">
        <dgm:presLayoutVars>
          <dgm:chPref val="3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938F5337-A45E-4421-8383-C6352F1804A9}" type="pres">
      <dgm:prSet presAssocID="{A6464EA9-957F-4F2D-A744-D5C239FDA90D}" presName="hierChild2" presStyleCnt="0"/>
      <dgm:spPr/>
    </dgm:pt>
    <dgm:pt modelId="{A5B746F6-5300-492D-B99B-270C79C8D833}" type="pres">
      <dgm:prSet presAssocID="{F3DC670A-D0AE-42A2-869D-FFF9A36E6088}" presName="Name10" presStyleLbl="parChTrans1D2" presStyleIdx="0" presStyleCnt="5"/>
      <dgm:spPr/>
      <dgm:t>
        <a:bodyPr/>
        <a:lstStyle/>
        <a:p>
          <a:endParaRPr lang="en-US"/>
        </a:p>
      </dgm:t>
    </dgm:pt>
    <dgm:pt modelId="{56FF006C-8506-4016-ACA6-75F205726E40}" type="pres">
      <dgm:prSet presAssocID="{7AFB9846-A928-48A6-917D-ABDBAEF1A48C}" presName="hierRoot2" presStyleCnt="0"/>
      <dgm:spPr/>
    </dgm:pt>
    <dgm:pt modelId="{902B27BD-FFE7-4623-A565-04392519DDC3}" type="pres">
      <dgm:prSet presAssocID="{7AFB9846-A928-48A6-917D-ABDBAEF1A48C}" presName="composite2" presStyleCnt="0"/>
      <dgm:spPr/>
    </dgm:pt>
    <dgm:pt modelId="{88F8684A-6353-4154-AC2A-076669F0AD5B}" type="pres">
      <dgm:prSet presAssocID="{7AFB9846-A928-48A6-917D-ABDBAEF1A48C}" presName="background2" presStyleLbl="node2" presStyleIdx="0" presStyleCnt="5"/>
      <dgm:spPr/>
    </dgm:pt>
    <dgm:pt modelId="{1105B9A9-4A60-46E9-B773-24BD1FD96E0B}" type="pres">
      <dgm:prSet presAssocID="{7AFB9846-A928-48A6-917D-ABDBAEF1A48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0A8F00-7F10-4773-9F8F-13E4148FC3AB}" type="pres">
      <dgm:prSet presAssocID="{7AFB9846-A928-48A6-917D-ABDBAEF1A48C}" presName="hierChild3" presStyleCnt="0"/>
      <dgm:spPr/>
    </dgm:pt>
    <dgm:pt modelId="{632B90E2-9E8F-4DF9-9ACE-C636E59A4C1E}" type="pres">
      <dgm:prSet presAssocID="{87BE79C4-AFCB-4003-BE03-410D2418990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BF27AD27-3D8E-4EC9-A8A4-95DB17923148}" type="pres">
      <dgm:prSet presAssocID="{98AECC2F-4138-4A47-9024-D0036E8AB8A2}" presName="hierRoot3" presStyleCnt="0"/>
      <dgm:spPr/>
    </dgm:pt>
    <dgm:pt modelId="{B2653A09-9B1D-4DC2-BFB9-23173D859AA7}" type="pres">
      <dgm:prSet presAssocID="{98AECC2F-4138-4A47-9024-D0036E8AB8A2}" presName="composite3" presStyleCnt="0"/>
      <dgm:spPr/>
    </dgm:pt>
    <dgm:pt modelId="{2E24CA43-4DE6-46C7-9F6E-EC4AFF6DA76A}" type="pres">
      <dgm:prSet presAssocID="{98AECC2F-4138-4A47-9024-D0036E8AB8A2}" presName="background3" presStyleLbl="node3" presStyleIdx="0" presStyleCnt="2"/>
      <dgm:spPr/>
    </dgm:pt>
    <dgm:pt modelId="{9B1826BB-85AA-44B9-8458-3882A453A3EC}" type="pres">
      <dgm:prSet presAssocID="{98AECC2F-4138-4A47-9024-D0036E8AB8A2}" presName="text3" presStyleLbl="fgAcc3" presStyleIdx="0" presStyleCnt="2" custLinFactNeighborX="-1" custLinFactNeighborY="69928">
        <dgm:presLayoutVars>
          <dgm:chPref val="3"/>
        </dgm:presLayoutVars>
      </dgm:prSet>
      <dgm:spPr>
        <a:prstGeom prst="flowChartInternalStorage">
          <a:avLst/>
        </a:prstGeom>
      </dgm:spPr>
      <dgm:t>
        <a:bodyPr/>
        <a:lstStyle/>
        <a:p>
          <a:endParaRPr lang="en-US"/>
        </a:p>
      </dgm:t>
    </dgm:pt>
    <dgm:pt modelId="{44B866A6-FFAA-41BE-8790-D80614FD89AD}" type="pres">
      <dgm:prSet presAssocID="{98AECC2F-4138-4A47-9024-D0036E8AB8A2}" presName="hierChild4" presStyleCnt="0"/>
      <dgm:spPr/>
    </dgm:pt>
    <dgm:pt modelId="{115F4E63-0BCF-463F-944D-42CFF0DD4AFE}" type="pres">
      <dgm:prSet presAssocID="{B032414B-DFB5-4497-9AD8-B5C1E3AB42DE}" presName="Name10" presStyleLbl="parChTrans1D2" presStyleIdx="1" presStyleCnt="5"/>
      <dgm:spPr/>
      <dgm:t>
        <a:bodyPr/>
        <a:lstStyle/>
        <a:p>
          <a:endParaRPr lang="en-US"/>
        </a:p>
      </dgm:t>
    </dgm:pt>
    <dgm:pt modelId="{63960791-63CD-4424-9028-20555CA7F83E}" type="pres">
      <dgm:prSet presAssocID="{0027A423-9DB2-4C45-BDBE-F5E85E33C38D}" presName="hierRoot2" presStyleCnt="0"/>
      <dgm:spPr/>
    </dgm:pt>
    <dgm:pt modelId="{49DC2A75-D80A-4152-ACA6-3B5D75D323FD}" type="pres">
      <dgm:prSet presAssocID="{0027A423-9DB2-4C45-BDBE-F5E85E33C38D}" presName="composite2" presStyleCnt="0"/>
      <dgm:spPr/>
    </dgm:pt>
    <dgm:pt modelId="{27FBD341-BF72-4E05-A1AF-C52FCDDF7CB4}" type="pres">
      <dgm:prSet presAssocID="{0027A423-9DB2-4C45-BDBE-F5E85E33C38D}" presName="background2" presStyleLbl="node2" presStyleIdx="1" presStyleCnt="5"/>
      <dgm:spPr/>
    </dgm:pt>
    <dgm:pt modelId="{DD8915EA-F2DF-46E2-9E6F-5147A9CE6C11}" type="pres">
      <dgm:prSet presAssocID="{0027A423-9DB2-4C45-BDBE-F5E85E33C38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60D20-06F7-425D-8625-407FCCD8544A}" type="pres">
      <dgm:prSet presAssocID="{0027A423-9DB2-4C45-BDBE-F5E85E33C38D}" presName="hierChild3" presStyleCnt="0"/>
      <dgm:spPr/>
    </dgm:pt>
    <dgm:pt modelId="{F048A8A0-A9D1-4D05-B210-3316F8463EC5}" type="pres">
      <dgm:prSet presAssocID="{B4489248-4CA1-4A6D-9769-781C615FD991}" presName="Name10" presStyleLbl="parChTrans1D2" presStyleIdx="2" presStyleCnt="5"/>
      <dgm:spPr/>
      <dgm:t>
        <a:bodyPr/>
        <a:lstStyle/>
        <a:p>
          <a:endParaRPr lang="en-US"/>
        </a:p>
      </dgm:t>
    </dgm:pt>
    <dgm:pt modelId="{95C79656-E23C-4E16-950F-A479EE0809EB}" type="pres">
      <dgm:prSet presAssocID="{3189F23F-63A2-4146-A03D-55A6A9142039}" presName="hierRoot2" presStyleCnt="0"/>
      <dgm:spPr/>
    </dgm:pt>
    <dgm:pt modelId="{093531F9-553B-4A77-A2C3-E0A02AEDDFA4}" type="pres">
      <dgm:prSet presAssocID="{3189F23F-63A2-4146-A03D-55A6A9142039}" presName="composite2" presStyleCnt="0"/>
      <dgm:spPr/>
    </dgm:pt>
    <dgm:pt modelId="{B4E60327-29F1-4084-B720-18509F789D9D}" type="pres">
      <dgm:prSet presAssocID="{3189F23F-63A2-4146-A03D-55A6A9142039}" presName="background2" presStyleLbl="node2" presStyleIdx="2" presStyleCnt="5"/>
      <dgm:spPr/>
    </dgm:pt>
    <dgm:pt modelId="{E7895D0E-F181-4D7F-B9C8-208A463525A3}" type="pres">
      <dgm:prSet presAssocID="{3189F23F-63A2-4146-A03D-55A6A914203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434F6-D81D-480A-9B5C-4CC4B8F76DCF}" type="pres">
      <dgm:prSet presAssocID="{3189F23F-63A2-4146-A03D-55A6A9142039}" presName="hierChild3" presStyleCnt="0"/>
      <dgm:spPr/>
    </dgm:pt>
    <dgm:pt modelId="{3884D966-28F2-4A43-BDD8-1FAF2D3C0C9A}" type="pres">
      <dgm:prSet presAssocID="{F851E0EB-3D53-4C37-9AAC-AB70CD508F04}" presName="Name10" presStyleLbl="parChTrans1D2" presStyleIdx="3" presStyleCnt="5"/>
      <dgm:spPr/>
      <dgm:t>
        <a:bodyPr/>
        <a:lstStyle/>
        <a:p>
          <a:endParaRPr lang="en-US"/>
        </a:p>
      </dgm:t>
    </dgm:pt>
    <dgm:pt modelId="{67AB1C29-2700-4FEB-8EDA-59FD0DCDFC93}" type="pres">
      <dgm:prSet presAssocID="{333C3BCC-7A66-4F1F-8D5B-26FA7BE83437}" presName="hierRoot2" presStyleCnt="0"/>
      <dgm:spPr/>
    </dgm:pt>
    <dgm:pt modelId="{AF0D61A9-5188-4635-9865-E57C2884D7F8}" type="pres">
      <dgm:prSet presAssocID="{333C3BCC-7A66-4F1F-8D5B-26FA7BE83437}" presName="composite2" presStyleCnt="0"/>
      <dgm:spPr/>
    </dgm:pt>
    <dgm:pt modelId="{ABFE7AB7-9A08-43D5-BC0A-E67FB71F8254}" type="pres">
      <dgm:prSet presAssocID="{333C3BCC-7A66-4F1F-8D5B-26FA7BE83437}" presName="background2" presStyleLbl="node2" presStyleIdx="3" presStyleCnt="5"/>
      <dgm:spPr/>
    </dgm:pt>
    <dgm:pt modelId="{F02A1B90-E1CB-4409-8BDB-E2C5B4508069}" type="pres">
      <dgm:prSet presAssocID="{333C3BCC-7A66-4F1F-8D5B-26FA7BE834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7D2D28-3DDE-4521-871A-CC6B1C54D8C7}" type="pres">
      <dgm:prSet presAssocID="{333C3BCC-7A66-4F1F-8D5B-26FA7BE83437}" presName="hierChild3" presStyleCnt="0"/>
      <dgm:spPr/>
    </dgm:pt>
    <dgm:pt modelId="{1915FE39-0E03-4860-942C-B8EE3B66CF29}" type="pres">
      <dgm:prSet presAssocID="{F62CB3FF-466A-4D38-9404-B67D25A64511}" presName="Name10" presStyleLbl="parChTrans1D2" presStyleIdx="4" presStyleCnt="5"/>
      <dgm:spPr/>
      <dgm:t>
        <a:bodyPr/>
        <a:lstStyle/>
        <a:p>
          <a:endParaRPr lang="en-US"/>
        </a:p>
      </dgm:t>
    </dgm:pt>
    <dgm:pt modelId="{4EC2DA6E-8907-4D6B-B0FC-AB9EB7BD60C4}" type="pres">
      <dgm:prSet presAssocID="{222AAE39-296D-4249-BB9E-518D64AA798B}" presName="hierRoot2" presStyleCnt="0"/>
      <dgm:spPr/>
    </dgm:pt>
    <dgm:pt modelId="{EABB204E-791C-4754-B16A-9ECFA05D1EE8}" type="pres">
      <dgm:prSet presAssocID="{222AAE39-296D-4249-BB9E-518D64AA798B}" presName="composite2" presStyleCnt="0"/>
      <dgm:spPr/>
    </dgm:pt>
    <dgm:pt modelId="{19C0A321-0FB8-4C6C-A12A-C99F2DBFB1A0}" type="pres">
      <dgm:prSet presAssocID="{222AAE39-296D-4249-BB9E-518D64AA798B}" presName="background2" presStyleLbl="node2" presStyleIdx="4" presStyleCnt="5"/>
      <dgm:spPr/>
    </dgm:pt>
    <dgm:pt modelId="{39183BE9-A36A-4519-90DF-BCC7445BBC8D}" type="pres">
      <dgm:prSet presAssocID="{222AAE39-296D-4249-BB9E-518D64AA798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655C5-6176-4A54-B42E-E4DFCFF41869}" type="pres">
      <dgm:prSet presAssocID="{222AAE39-296D-4249-BB9E-518D64AA798B}" presName="hierChild3" presStyleCnt="0"/>
      <dgm:spPr/>
    </dgm:pt>
    <dgm:pt modelId="{2CD46631-D72F-4955-B2F7-55FBCA5D95D6}" type="pres">
      <dgm:prSet presAssocID="{EE04C056-FB8D-4EE2-B2B0-3B6F172B2FF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7B2634E-87EC-4A34-ACE3-F3698B101942}" type="pres">
      <dgm:prSet presAssocID="{EE7FDE1C-1AA6-4850-BC30-09A581AFD65F}" presName="hierRoot3" presStyleCnt="0"/>
      <dgm:spPr/>
    </dgm:pt>
    <dgm:pt modelId="{52D4F4CA-17FB-4950-8C8B-7EC2450755D9}" type="pres">
      <dgm:prSet presAssocID="{EE7FDE1C-1AA6-4850-BC30-09A581AFD65F}" presName="composite3" presStyleCnt="0"/>
      <dgm:spPr/>
    </dgm:pt>
    <dgm:pt modelId="{D534038D-BF55-4ADD-B87B-61D8B12FCF94}" type="pres">
      <dgm:prSet presAssocID="{EE7FDE1C-1AA6-4850-BC30-09A581AFD65F}" presName="background3" presStyleLbl="node3" presStyleIdx="1" presStyleCnt="2"/>
      <dgm:spPr/>
    </dgm:pt>
    <dgm:pt modelId="{7EF9C9F7-1C3A-438B-99AB-9449B147B245}" type="pres">
      <dgm:prSet presAssocID="{EE7FDE1C-1AA6-4850-BC30-09A581AFD65F}" presName="text3" presStyleLbl="fgAcc3" presStyleIdx="1" presStyleCnt="2" custLinFactNeighborX="205" custLinFactNeighborY="80754">
        <dgm:presLayoutVars>
          <dgm:chPref val="3"/>
        </dgm:presLayoutVars>
      </dgm:prSet>
      <dgm:spPr>
        <a:prstGeom prst="flowChartInternalStorage">
          <a:avLst/>
        </a:prstGeom>
      </dgm:spPr>
      <dgm:t>
        <a:bodyPr/>
        <a:lstStyle/>
        <a:p>
          <a:endParaRPr lang="en-US"/>
        </a:p>
      </dgm:t>
    </dgm:pt>
    <dgm:pt modelId="{FF0FC717-A1CF-4A84-9AF8-78CD4EFB7A05}" type="pres">
      <dgm:prSet presAssocID="{EE7FDE1C-1AA6-4850-BC30-09A581AFD65F}" presName="hierChild4" presStyleCnt="0"/>
      <dgm:spPr/>
    </dgm:pt>
  </dgm:ptLst>
  <dgm:cxnLst>
    <dgm:cxn modelId="{A29577F4-5E81-41D0-9C9E-C7E0D3683C8A}" type="presOf" srcId="{87BE79C4-AFCB-4003-BE03-410D2418990C}" destId="{632B90E2-9E8F-4DF9-9ACE-C636E59A4C1E}" srcOrd="0" destOrd="0" presId="urn:microsoft.com/office/officeart/2005/8/layout/hierarchy1"/>
    <dgm:cxn modelId="{1739A440-DF0A-4DDC-8036-955CDB4A8241}" type="presOf" srcId="{F851E0EB-3D53-4C37-9AAC-AB70CD508F04}" destId="{3884D966-28F2-4A43-BDD8-1FAF2D3C0C9A}" srcOrd="0" destOrd="0" presId="urn:microsoft.com/office/officeart/2005/8/layout/hierarchy1"/>
    <dgm:cxn modelId="{F419E052-8ADC-423F-B889-4759EB716AE8}" type="presOf" srcId="{F62CB3FF-466A-4D38-9404-B67D25A64511}" destId="{1915FE39-0E03-4860-942C-B8EE3B66CF29}" srcOrd="0" destOrd="0" presId="urn:microsoft.com/office/officeart/2005/8/layout/hierarchy1"/>
    <dgm:cxn modelId="{1787C8B2-081C-4B2F-8BC6-306BAEF0B03C}" type="presOf" srcId="{A6464EA9-957F-4F2D-A744-D5C239FDA90D}" destId="{9A9FD789-D86D-4B2F-87AD-F894027930D4}" srcOrd="0" destOrd="0" presId="urn:microsoft.com/office/officeart/2005/8/layout/hierarchy1"/>
    <dgm:cxn modelId="{92BAD154-25B4-482B-B209-E3EA4204BAF7}" srcId="{A6464EA9-957F-4F2D-A744-D5C239FDA90D}" destId="{7AFB9846-A928-48A6-917D-ABDBAEF1A48C}" srcOrd="0" destOrd="0" parTransId="{F3DC670A-D0AE-42A2-869D-FFF9A36E6088}" sibTransId="{6B3C3DDF-8304-4D24-9F31-A33303616FA9}"/>
    <dgm:cxn modelId="{386EBE89-EC25-4487-97A7-487D7FD0B3D9}" srcId="{A6464EA9-957F-4F2D-A744-D5C239FDA90D}" destId="{222AAE39-296D-4249-BB9E-518D64AA798B}" srcOrd="4" destOrd="0" parTransId="{F62CB3FF-466A-4D38-9404-B67D25A64511}" sibTransId="{18E33743-012F-4D93-93FD-EBCB5C2E6BD4}"/>
    <dgm:cxn modelId="{563F465F-BBEA-4726-A24B-91B2AA748AA6}" srcId="{9DCEC75E-2872-4319-967C-836712625E7F}" destId="{A6464EA9-957F-4F2D-A744-D5C239FDA90D}" srcOrd="0" destOrd="0" parTransId="{8A10BB9E-C954-483E-944E-0E04FE6B74B4}" sibTransId="{440BE127-CF23-4513-B94C-CB758B7F1A11}"/>
    <dgm:cxn modelId="{3E44EFD8-58DD-4F3E-BAE8-1C951798ED94}" srcId="{A6464EA9-957F-4F2D-A744-D5C239FDA90D}" destId="{3189F23F-63A2-4146-A03D-55A6A9142039}" srcOrd="2" destOrd="0" parTransId="{B4489248-4CA1-4A6D-9769-781C615FD991}" sibTransId="{DB303718-4882-4B5D-BD50-5AD40DAA3820}"/>
    <dgm:cxn modelId="{57B9C6D3-837C-42CA-BAEF-EE068D02327B}" type="presOf" srcId="{222AAE39-296D-4249-BB9E-518D64AA798B}" destId="{39183BE9-A36A-4519-90DF-BCC7445BBC8D}" srcOrd="0" destOrd="0" presId="urn:microsoft.com/office/officeart/2005/8/layout/hierarchy1"/>
    <dgm:cxn modelId="{841EC797-2B66-4946-9246-1B5A639F7518}" type="presOf" srcId="{7AFB9846-A928-48A6-917D-ABDBAEF1A48C}" destId="{1105B9A9-4A60-46E9-B773-24BD1FD96E0B}" srcOrd="0" destOrd="0" presId="urn:microsoft.com/office/officeart/2005/8/layout/hierarchy1"/>
    <dgm:cxn modelId="{7BA5B680-2354-4B61-8FE3-D23F367A82D0}" srcId="{A6464EA9-957F-4F2D-A744-D5C239FDA90D}" destId="{0027A423-9DB2-4C45-BDBE-F5E85E33C38D}" srcOrd="1" destOrd="0" parTransId="{B032414B-DFB5-4497-9AD8-B5C1E3AB42DE}" sibTransId="{3D1C7DBC-BC27-49B8-A647-3450053AE628}"/>
    <dgm:cxn modelId="{CE6A464C-8DFD-42DF-8621-469D33B27C0B}" srcId="{222AAE39-296D-4249-BB9E-518D64AA798B}" destId="{EE7FDE1C-1AA6-4850-BC30-09A581AFD65F}" srcOrd="0" destOrd="0" parTransId="{EE04C056-FB8D-4EE2-B2B0-3B6F172B2FFD}" sibTransId="{F3EA1094-5651-4329-8CEF-C0C49F897B9E}"/>
    <dgm:cxn modelId="{BAEDB8A8-4B82-42F8-875C-C5C82D4D161F}" type="presOf" srcId="{EE7FDE1C-1AA6-4850-BC30-09A581AFD65F}" destId="{7EF9C9F7-1C3A-438B-99AB-9449B147B245}" srcOrd="0" destOrd="0" presId="urn:microsoft.com/office/officeart/2005/8/layout/hierarchy1"/>
    <dgm:cxn modelId="{8483D05F-102D-4D1D-BA65-B5C367EB785D}" srcId="{7AFB9846-A928-48A6-917D-ABDBAEF1A48C}" destId="{98AECC2F-4138-4A47-9024-D0036E8AB8A2}" srcOrd="0" destOrd="0" parTransId="{87BE79C4-AFCB-4003-BE03-410D2418990C}" sibTransId="{E48C30FB-BB5C-4FDD-8B17-B34E55814335}"/>
    <dgm:cxn modelId="{7CC49E1B-BE75-4D2F-8CFF-12F4990B4D1B}" type="presOf" srcId="{B4489248-4CA1-4A6D-9769-781C615FD991}" destId="{F048A8A0-A9D1-4D05-B210-3316F8463EC5}" srcOrd="0" destOrd="0" presId="urn:microsoft.com/office/officeart/2005/8/layout/hierarchy1"/>
    <dgm:cxn modelId="{18C18686-6410-4559-99A0-C91560CF8163}" type="presOf" srcId="{F3DC670A-D0AE-42A2-869D-FFF9A36E6088}" destId="{A5B746F6-5300-492D-B99B-270C79C8D833}" srcOrd="0" destOrd="0" presId="urn:microsoft.com/office/officeart/2005/8/layout/hierarchy1"/>
    <dgm:cxn modelId="{BF087FF2-7377-4CD6-8236-C72E44D69C01}" type="presOf" srcId="{0027A423-9DB2-4C45-BDBE-F5E85E33C38D}" destId="{DD8915EA-F2DF-46E2-9E6F-5147A9CE6C11}" srcOrd="0" destOrd="0" presId="urn:microsoft.com/office/officeart/2005/8/layout/hierarchy1"/>
    <dgm:cxn modelId="{926428F2-0E97-4B41-B672-622AF1C164E0}" type="presOf" srcId="{3189F23F-63A2-4146-A03D-55A6A9142039}" destId="{E7895D0E-F181-4D7F-B9C8-208A463525A3}" srcOrd="0" destOrd="0" presId="urn:microsoft.com/office/officeart/2005/8/layout/hierarchy1"/>
    <dgm:cxn modelId="{8AF7B8B1-D2A9-4ACE-A681-04CCCE18308F}" type="presOf" srcId="{98AECC2F-4138-4A47-9024-D0036E8AB8A2}" destId="{9B1826BB-85AA-44B9-8458-3882A453A3EC}" srcOrd="0" destOrd="0" presId="urn:microsoft.com/office/officeart/2005/8/layout/hierarchy1"/>
    <dgm:cxn modelId="{CD7ECCE2-026F-4143-AF8A-E3437B07F494}" type="presOf" srcId="{EE04C056-FB8D-4EE2-B2B0-3B6F172B2FFD}" destId="{2CD46631-D72F-4955-B2F7-55FBCA5D95D6}" srcOrd="0" destOrd="0" presId="urn:microsoft.com/office/officeart/2005/8/layout/hierarchy1"/>
    <dgm:cxn modelId="{875DFCE6-F8BC-4DFF-9AA6-6567A6B0848A}" srcId="{A6464EA9-957F-4F2D-A744-D5C239FDA90D}" destId="{333C3BCC-7A66-4F1F-8D5B-26FA7BE83437}" srcOrd="3" destOrd="0" parTransId="{F851E0EB-3D53-4C37-9AAC-AB70CD508F04}" sibTransId="{0A4294FF-DFEA-4C7F-9F39-E266D99D6DA6}"/>
    <dgm:cxn modelId="{89916160-9A0A-49CA-A22C-6E44A4E5D1E2}" type="presOf" srcId="{9DCEC75E-2872-4319-967C-836712625E7F}" destId="{DB09389A-FF21-4A91-A040-BB1D7F10DDFC}" srcOrd="0" destOrd="0" presId="urn:microsoft.com/office/officeart/2005/8/layout/hierarchy1"/>
    <dgm:cxn modelId="{784286C2-F57F-40FB-BF17-8D3FEB1F76E8}" type="presOf" srcId="{B032414B-DFB5-4497-9AD8-B5C1E3AB42DE}" destId="{115F4E63-0BCF-463F-944D-42CFF0DD4AFE}" srcOrd="0" destOrd="0" presId="urn:microsoft.com/office/officeart/2005/8/layout/hierarchy1"/>
    <dgm:cxn modelId="{A68A47B0-8CF4-4D6B-857B-8DA11285D831}" type="presOf" srcId="{333C3BCC-7A66-4F1F-8D5B-26FA7BE83437}" destId="{F02A1B90-E1CB-4409-8BDB-E2C5B4508069}" srcOrd="0" destOrd="0" presId="urn:microsoft.com/office/officeart/2005/8/layout/hierarchy1"/>
    <dgm:cxn modelId="{2C0C7B17-9A22-4EE6-B683-7DA8C6954344}" type="presParOf" srcId="{DB09389A-FF21-4A91-A040-BB1D7F10DDFC}" destId="{84A6597E-05C3-4389-BC4D-42C5167DF372}" srcOrd="0" destOrd="0" presId="urn:microsoft.com/office/officeart/2005/8/layout/hierarchy1"/>
    <dgm:cxn modelId="{56BF835F-863F-4169-B71D-CC3E235BA47D}" type="presParOf" srcId="{84A6597E-05C3-4389-BC4D-42C5167DF372}" destId="{98EA93FD-8E23-43F7-A3C2-4BA7616AB34A}" srcOrd="0" destOrd="0" presId="urn:microsoft.com/office/officeart/2005/8/layout/hierarchy1"/>
    <dgm:cxn modelId="{1A3012FD-C2D5-4AB8-993E-8808B9C7EE19}" type="presParOf" srcId="{98EA93FD-8E23-43F7-A3C2-4BA7616AB34A}" destId="{6DC9F1F1-50B1-44D9-9873-919D211AC149}" srcOrd="0" destOrd="0" presId="urn:microsoft.com/office/officeart/2005/8/layout/hierarchy1"/>
    <dgm:cxn modelId="{8578E3C6-6559-4EC8-8E1E-13C226B81171}" type="presParOf" srcId="{98EA93FD-8E23-43F7-A3C2-4BA7616AB34A}" destId="{9A9FD789-D86D-4B2F-87AD-F894027930D4}" srcOrd="1" destOrd="0" presId="urn:microsoft.com/office/officeart/2005/8/layout/hierarchy1"/>
    <dgm:cxn modelId="{2F4A3B6D-CF29-429B-BA2F-0D7463B6A852}" type="presParOf" srcId="{84A6597E-05C3-4389-BC4D-42C5167DF372}" destId="{938F5337-A45E-4421-8383-C6352F1804A9}" srcOrd="1" destOrd="0" presId="urn:microsoft.com/office/officeart/2005/8/layout/hierarchy1"/>
    <dgm:cxn modelId="{B062EC21-EDA6-4249-8623-E51FC0C1888A}" type="presParOf" srcId="{938F5337-A45E-4421-8383-C6352F1804A9}" destId="{A5B746F6-5300-492D-B99B-270C79C8D833}" srcOrd="0" destOrd="0" presId="urn:microsoft.com/office/officeart/2005/8/layout/hierarchy1"/>
    <dgm:cxn modelId="{37656D16-3321-490F-8F61-2D817EAC5E10}" type="presParOf" srcId="{938F5337-A45E-4421-8383-C6352F1804A9}" destId="{56FF006C-8506-4016-ACA6-75F205726E40}" srcOrd="1" destOrd="0" presId="urn:microsoft.com/office/officeart/2005/8/layout/hierarchy1"/>
    <dgm:cxn modelId="{51720FBE-8C79-4E35-AD80-2FF9988730FA}" type="presParOf" srcId="{56FF006C-8506-4016-ACA6-75F205726E40}" destId="{902B27BD-FFE7-4623-A565-04392519DDC3}" srcOrd="0" destOrd="0" presId="urn:microsoft.com/office/officeart/2005/8/layout/hierarchy1"/>
    <dgm:cxn modelId="{0B092AF4-1993-4946-8214-EC3193D9A725}" type="presParOf" srcId="{902B27BD-FFE7-4623-A565-04392519DDC3}" destId="{88F8684A-6353-4154-AC2A-076669F0AD5B}" srcOrd="0" destOrd="0" presId="urn:microsoft.com/office/officeart/2005/8/layout/hierarchy1"/>
    <dgm:cxn modelId="{63036B79-D2A5-4A99-8E7B-32FD40B7FAEA}" type="presParOf" srcId="{902B27BD-FFE7-4623-A565-04392519DDC3}" destId="{1105B9A9-4A60-46E9-B773-24BD1FD96E0B}" srcOrd="1" destOrd="0" presId="urn:microsoft.com/office/officeart/2005/8/layout/hierarchy1"/>
    <dgm:cxn modelId="{9D58B1B6-F137-4368-9179-94F50A3F3A83}" type="presParOf" srcId="{56FF006C-8506-4016-ACA6-75F205726E40}" destId="{7A0A8F00-7F10-4773-9F8F-13E4148FC3AB}" srcOrd="1" destOrd="0" presId="urn:microsoft.com/office/officeart/2005/8/layout/hierarchy1"/>
    <dgm:cxn modelId="{016CE0B1-8F48-46D0-BEE3-19B1747D8F43}" type="presParOf" srcId="{7A0A8F00-7F10-4773-9F8F-13E4148FC3AB}" destId="{632B90E2-9E8F-4DF9-9ACE-C636E59A4C1E}" srcOrd="0" destOrd="0" presId="urn:microsoft.com/office/officeart/2005/8/layout/hierarchy1"/>
    <dgm:cxn modelId="{34834689-F909-4829-891C-A67A461346FC}" type="presParOf" srcId="{7A0A8F00-7F10-4773-9F8F-13E4148FC3AB}" destId="{BF27AD27-3D8E-4EC9-A8A4-95DB17923148}" srcOrd="1" destOrd="0" presId="urn:microsoft.com/office/officeart/2005/8/layout/hierarchy1"/>
    <dgm:cxn modelId="{2B33A5D5-A6B1-488F-A5D1-25D09FB17498}" type="presParOf" srcId="{BF27AD27-3D8E-4EC9-A8A4-95DB17923148}" destId="{B2653A09-9B1D-4DC2-BFB9-23173D859AA7}" srcOrd="0" destOrd="0" presId="urn:microsoft.com/office/officeart/2005/8/layout/hierarchy1"/>
    <dgm:cxn modelId="{7CDAF53D-F443-49D3-A61A-F6510CF6D539}" type="presParOf" srcId="{B2653A09-9B1D-4DC2-BFB9-23173D859AA7}" destId="{2E24CA43-4DE6-46C7-9F6E-EC4AFF6DA76A}" srcOrd="0" destOrd="0" presId="urn:microsoft.com/office/officeart/2005/8/layout/hierarchy1"/>
    <dgm:cxn modelId="{DE21CF32-E650-48BA-B233-225F1FEECB1C}" type="presParOf" srcId="{B2653A09-9B1D-4DC2-BFB9-23173D859AA7}" destId="{9B1826BB-85AA-44B9-8458-3882A453A3EC}" srcOrd="1" destOrd="0" presId="urn:microsoft.com/office/officeart/2005/8/layout/hierarchy1"/>
    <dgm:cxn modelId="{257984D3-6D4C-48CD-A1A4-054D334D49BB}" type="presParOf" srcId="{BF27AD27-3D8E-4EC9-A8A4-95DB17923148}" destId="{44B866A6-FFAA-41BE-8790-D80614FD89AD}" srcOrd="1" destOrd="0" presId="urn:microsoft.com/office/officeart/2005/8/layout/hierarchy1"/>
    <dgm:cxn modelId="{ACC875A4-F046-468A-A0E6-4FB7C93D86DC}" type="presParOf" srcId="{938F5337-A45E-4421-8383-C6352F1804A9}" destId="{115F4E63-0BCF-463F-944D-42CFF0DD4AFE}" srcOrd="2" destOrd="0" presId="urn:microsoft.com/office/officeart/2005/8/layout/hierarchy1"/>
    <dgm:cxn modelId="{03974B60-325F-4CF8-BB99-E76E5DD38625}" type="presParOf" srcId="{938F5337-A45E-4421-8383-C6352F1804A9}" destId="{63960791-63CD-4424-9028-20555CA7F83E}" srcOrd="3" destOrd="0" presId="urn:microsoft.com/office/officeart/2005/8/layout/hierarchy1"/>
    <dgm:cxn modelId="{D8D5B078-A996-42C9-BD78-EC7895C55E71}" type="presParOf" srcId="{63960791-63CD-4424-9028-20555CA7F83E}" destId="{49DC2A75-D80A-4152-ACA6-3B5D75D323FD}" srcOrd="0" destOrd="0" presId="urn:microsoft.com/office/officeart/2005/8/layout/hierarchy1"/>
    <dgm:cxn modelId="{1EE96841-27D0-44D6-A06C-A3FA64D472BD}" type="presParOf" srcId="{49DC2A75-D80A-4152-ACA6-3B5D75D323FD}" destId="{27FBD341-BF72-4E05-A1AF-C52FCDDF7CB4}" srcOrd="0" destOrd="0" presId="urn:microsoft.com/office/officeart/2005/8/layout/hierarchy1"/>
    <dgm:cxn modelId="{82FC91C8-6F93-4C9A-A129-AEDC0D711A42}" type="presParOf" srcId="{49DC2A75-D80A-4152-ACA6-3B5D75D323FD}" destId="{DD8915EA-F2DF-46E2-9E6F-5147A9CE6C11}" srcOrd="1" destOrd="0" presId="urn:microsoft.com/office/officeart/2005/8/layout/hierarchy1"/>
    <dgm:cxn modelId="{8E4EF5C9-1D9F-42BE-9861-75368D4A4891}" type="presParOf" srcId="{63960791-63CD-4424-9028-20555CA7F83E}" destId="{93060D20-06F7-425D-8625-407FCCD8544A}" srcOrd="1" destOrd="0" presId="urn:microsoft.com/office/officeart/2005/8/layout/hierarchy1"/>
    <dgm:cxn modelId="{AA0218C6-FD78-4EDC-8875-C66EAA0BA98B}" type="presParOf" srcId="{938F5337-A45E-4421-8383-C6352F1804A9}" destId="{F048A8A0-A9D1-4D05-B210-3316F8463EC5}" srcOrd="4" destOrd="0" presId="urn:microsoft.com/office/officeart/2005/8/layout/hierarchy1"/>
    <dgm:cxn modelId="{B13EE6AC-6578-4F8C-9104-87F3B278F7A0}" type="presParOf" srcId="{938F5337-A45E-4421-8383-C6352F1804A9}" destId="{95C79656-E23C-4E16-950F-A479EE0809EB}" srcOrd="5" destOrd="0" presId="urn:microsoft.com/office/officeart/2005/8/layout/hierarchy1"/>
    <dgm:cxn modelId="{F3FCFC49-F39E-4106-9963-A67FE9E82885}" type="presParOf" srcId="{95C79656-E23C-4E16-950F-A479EE0809EB}" destId="{093531F9-553B-4A77-A2C3-E0A02AEDDFA4}" srcOrd="0" destOrd="0" presId="urn:microsoft.com/office/officeart/2005/8/layout/hierarchy1"/>
    <dgm:cxn modelId="{3153111A-7E3C-4A5B-8345-D3BA19C842E0}" type="presParOf" srcId="{093531F9-553B-4A77-A2C3-E0A02AEDDFA4}" destId="{B4E60327-29F1-4084-B720-18509F789D9D}" srcOrd="0" destOrd="0" presId="urn:microsoft.com/office/officeart/2005/8/layout/hierarchy1"/>
    <dgm:cxn modelId="{E200C249-0AF0-4986-984F-57EF138A54F4}" type="presParOf" srcId="{093531F9-553B-4A77-A2C3-E0A02AEDDFA4}" destId="{E7895D0E-F181-4D7F-B9C8-208A463525A3}" srcOrd="1" destOrd="0" presId="urn:microsoft.com/office/officeart/2005/8/layout/hierarchy1"/>
    <dgm:cxn modelId="{842AE637-08C3-472D-A35D-6FC705CFE2C1}" type="presParOf" srcId="{95C79656-E23C-4E16-950F-A479EE0809EB}" destId="{821434F6-D81D-480A-9B5C-4CC4B8F76DCF}" srcOrd="1" destOrd="0" presId="urn:microsoft.com/office/officeart/2005/8/layout/hierarchy1"/>
    <dgm:cxn modelId="{67F19353-CB4E-4637-9EA2-B65C672814A4}" type="presParOf" srcId="{938F5337-A45E-4421-8383-C6352F1804A9}" destId="{3884D966-28F2-4A43-BDD8-1FAF2D3C0C9A}" srcOrd="6" destOrd="0" presId="urn:microsoft.com/office/officeart/2005/8/layout/hierarchy1"/>
    <dgm:cxn modelId="{2D3831A9-9E08-4199-A4DF-A345B94C00C9}" type="presParOf" srcId="{938F5337-A45E-4421-8383-C6352F1804A9}" destId="{67AB1C29-2700-4FEB-8EDA-59FD0DCDFC93}" srcOrd="7" destOrd="0" presId="urn:microsoft.com/office/officeart/2005/8/layout/hierarchy1"/>
    <dgm:cxn modelId="{68680CDD-E07D-40FD-B422-BAAFAE0E675E}" type="presParOf" srcId="{67AB1C29-2700-4FEB-8EDA-59FD0DCDFC93}" destId="{AF0D61A9-5188-4635-9865-E57C2884D7F8}" srcOrd="0" destOrd="0" presId="urn:microsoft.com/office/officeart/2005/8/layout/hierarchy1"/>
    <dgm:cxn modelId="{FCD712D0-ECF8-4253-9642-FAEFB8ED5F1B}" type="presParOf" srcId="{AF0D61A9-5188-4635-9865-E57C2884D7F8}" destId="{ABFE7AB7-9A08-43D5-BC0A-E67FB71F8254}" srcOrd="0" destOrd="0" presId="urn:microsoft.com/office/officeart/2005/8/layout/hierarchy1"/>
    <dgm:cxn modelId="{84ED33FE-8C85-473A-A96D-D1B7EEF102ED}" type="presParOf" srcId="{AF0D61A9-5188-4635-9865-E57C2884D7F8}" destId="{F02A1B90-E1CB-4409-8BDB-E2C5B4508069}" srcOrd="1" destOrd="0" presId="urn:microsoft.com/office/officeart/2005/8/layout/hierarchy1"/>
    <dgm:cxn modelId="{90501A95-6428-434E-98B9-5358CFF0733D}" type="presParOf" srcId="{67AB1C29-2700-4FEB-8EDA-59FD0DCDFC93}" destId="{CC7D2D28-3DDE-4521-871A-CC6B1C54D8C7}" srcOrd="1" destOrd="0" presId="urn:microsoft.com/office/officeart/2005/8/layout/hierarchy1"/>
    <dgm:cxn modelId="{CEA48339-8EDF-4DDE-B566-F021323966D0}" type="presParOf" srcId="{938F5337-A45E-4421-8383-C6352F1804A9}" destId="{1915FE39-0E03-4860-942C-B8EE3B66CF29}" srcOrd="8" destOrd="0" presId="urn:microsoft.com/office/officeart/2005/8/layout/hierarchy1"/>
    <dgm:cxn modelId="{24E6A7B9-D35D-4CDA-B7CA-0194A8C4DD6B}" type="presParOf" srcId="{938F5337-A45E-4421-8383-C6352F1804A9}" destId="{4EC2DA6E-8907-4D6B-B0FC-AB9EB7BD60C4}" srcOrd="9" destOrd="0" presId="urn:microsoft.com/office/officeart/2005/8/layout/hierarchy1"/>
    <dgm:cxn modelId="{14F1C4B5-E36D-44DC-B3EF-7C788DFB80C8}" type="presParOf" srcId="{4EC2DA6E-8907-4D6B-B0FC-AB9EB7BD60C4}" destId="{EABB204E-791C-4754-B16A-9ECFA05D1EE8}" srcOrd="0" destOrd="0" presId="urn:microsoft.com/office/officeart/2005/8/layout/hierarchy1"/>
    <dgm:cxn modelId="{3A7E994F-3211-44B9-B3A8-5CEEF365AF3B}" type="presParOf" srcId="{EABB204E-791C-4754-B16A-9ECFA05D1EE8}" destId="{19C0A321-0FB8-4C6C-A12A-C99F2DBFB1A0}" srcOrd="0" destOrd="0" presId="urn:microsoft.com/office/officeart/2005/8/layout/hierarchy1"/>
    <dgm:cxn modelId="{F555E60C-393E-42BC-95E8-80FE666E93F9}" type="presParOf" srcId="{EABB204E-791C-4754-B16A-9ECFA05D1EE8}" destId="{39183BE9-A36A-4519-90DF-BCC7445BBC8D}" srcOrd="1" destOrd="0" presId="urn:microsoft.com/office/officeart/2005/8/layout/hierarchy1"/>
    <dgm:cxn modelId="{E797FCAD-AD8C-447E-9AB9-6B009EDCCFB0}" type="presParOf" srcId="{4EC2DA6E-8907-4D6B-B0FC-AB9EB7BD60C4}" destId="{53A655C5-6176-4A54-B42E-E4DFCFF41869}" srcOrd="1" destOrd="0" presId="urn:microsoft.com/office/officeart/2005/8/layout/hierarchy1"/>
    <dgm:cxn modelId="{7D87DAAA-74DA-4D76-AC8E-8E86DC3236DC}" type="presParOf" srcId="{53A655C5-6176-4A54-B42E-E4DFCFF41869}" destId="{2CD46631-D72F-4955-B2F7-55FBCA5D95D6}" srcOrd="0" destOrd="0" presId="urn:microsoft.com/office/officeart/2005/8/layout/hierarchy1"/>
    <dgm:cxn modelId="{57C0BCC5-1819-4FE4-9ACE-0C17C1F482C4}" type="presParOf" srcId="{53A655C5-6176-4A54-B42E-E4DFCFF41869}" destId="{97B2634E-87EC-4A34-ACE3-F3698B101942}" srcOrd="1" destOrd="0" presId="urn:microsoft.com/office/officeart/2005/8/layout/hierarchy1"/>
    <dgm:cxn modelId="{6F6BBEA7-1E9A-46FE-B8C0-0091CF2B3565}" type="presParOf" srcId="{97B2634E-87EC-4A34-ACE3-F3698B101942}" destId="{52D4F4CA-17FB-4950-8C8B-7EC2450755D9}" srcOrd="0" destOrd="0" presId="urn:microsoft.com/office/officeart/2005/8/layout/hierarchy1"/>
    <dgm:cxn modelId="{D2FE2EC6-F408-4B6B-8C27-AB4C13AC0A27}" type="presParOf" srcId="{52D4F4CA-17FB-4950-8C8B-7EC2450755D9}" destId="{D534038D-BF55-4ADD-B87B-61D8B12FCF94}" srcOrd="0" destOrd="0" presId="urn:microsoft.com/office/officeart/2005/8/layout/hierarchy1"/>
    <dgm:cxn modelId="{394C8362-680D-42A9-8F41-E0A4A552E532}" type="presParOf" srcId="{52D4F4CA-17FB-4950-8C8B-7EC2450755D9}" destId="{7EF9C9F7-1C3A-438B-99AB-9449B147B245}" srcOrd="1" destOrd="0" presId="urn:microsoft.com/office/officeart/2005/8/layout/hierarchy1"/>
    <dgm:cxn modelId="{195CC4AC-07C2-4D3E-97B6-561A3CEA9377}" type="presParOf" srcId="{97B2634E-87EC-4A34-ACE3-F3698B101942}" destId="{FF0FC717-A1CF-4A84-9AF8-78CD4EFB7A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46631-D72F-4955-B2F7-55FBCA5D95D6}">
      <dsp:nvSpPr>
        <dsp:cNvPr id="0" name=""/>
        <dsp:cNvSpPr/>
      </dsp:nvSpPr>
      <dsp:spPr>
        <a:xfrm>
          <a:off x="6454004" y="2300369"/>
          <a:ext cx="91440" cy="769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469"/>
              </a:lnTo>
              <a:lnTo>
                <a:pt x="48191" y="657469"/>
              </a:lnTo>
              <a:lnTo>
                <a:pt x="48191" y="76916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5FE39-0E03-4860-942C-B8EE3B66CF29}">
      <dsp:nvSpPr>
        <dsp:cNvPr id="0" name=""/>
        <dsp:cNvSpPr/>
      </dsp:nvSpPr>
      <dsp:spPr>
        <a:xfrm>
          <a:off x="3542137" y="1090642"/>
          <a:ext cx="2957587" cy="4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30"/>
              </a:lnTo>
              <a:lnTo>
                <a:pt x="2957587" y="332430"/>
              </a:lnTo>
              <a:lnTo>
                <a:pt x="2957587" y="4441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4D966-28F2-4A43-BDD8-1FAF2D3C0C9A}">
      <dsp:nvSpPr>
        <dsp:cNvPr id="0" name=""/>
        <dsp:cNvSpPr/>
      </dsp:nvSpPr>
      <dsp:spPr>
        <a:xfrm>
          <a:off x="3542137" y="1090642"/>
          <a:ext cx="1483983" cy="4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30"/>
              </a:lnTo>
              <a:lnTo>
                <a:pt x="1483983" y="332430"/>
              </a:lnTo>
              <a:lnTo>
                <a:pt x="1483983" y="4441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8A8A0-A9D1-4D05-B210-3316F8463EC5}">
      <dsp:nvSpPr>
        <dsp:cNvPr id="0" name=""/>
        <dsp:cNvSpPr/>
      </dsp:nvSpPr>
      <dsp:spPr>
        <a:xfrm>
          <a:off x="3496417" y="1090642"/>
          <a:ext cx="91440" cy="4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430"/>
              </a:lnTo>
              <a:lnTo>
                <a:pt x="56100" y="332430"/>
              </a:lnTo>
              <a:lnTo>
                <a:pt x="56100" y="4441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4E63-0BCF-463F-944D-42CFF0DD4AFE}">
      <dsp:nvSpPr>
        <dsp:cNvPr id="0" name=""/>
        <dsp:cNvSpPr/>
      </dsp:nvSpPr>
      <dsp:spPr>
        <a:xfrm>
          <a:off x="2078914" y="1090642"/>
          <a:ext cx="1463222" cy="444123"/>
        </a:xfrm>
        <a:custGeom>
          <a:avLst/>
          <a:gdLst/>
          <a:ahLst/>
          <a:cxnLst/>
          <a:rect l="0" t="0" r="0" b="0"/>
          <a:pathLst>
            <a:path>
              <a:moveTo>
                <a:pt x="1463222" y="0"/>
              </a:moveTo>
              <a:lnTo>
                <a:pt x="1463222" y="332430"/>
              </a:lnTo>
              <a:lnTo>
                <a:pt x="0" y="332430"/>
              </a:lnTo>
              <a:lnTo>
                <a:pt x="0" y="4441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B90E2-9E8F-4DF9-9ACE-C636E59A4C1E}">
      <dsp:nvSpPr>
        <dsp:cNvPr id="0" name=""/>
        <dsp:cNvSpPr/>
      </dsp:nvSpPr>
      <dsp:spPr>
        <a:xfrm>
          <a:off x="559579" y="2300369"/>
          <a:ext cx="91440" cy="769161"/>
        </a:xfrm>
        <a:custGeom>
          <a:avLst/>
          <a:gdLst/>
          <a:ahLst/>
          <a:cxnLst/>
          <a:rect l="0" t="0" r="0" b="0"/>
          <a:pathLst>
            <a:path>
              <a:moveTo>
                <a:pt x="45732" y="0"/>
              </a:moveTo>
              <a:lnTo>
                <a:pt x="45732" y="657469"/>
              </a:lnTo>
              <a:lnTo>
                <a:pt x="45720" y="657469"/>
              </a:lnTo>
              <a:lnTo>
                <a:pt x="45720" y="76916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746F6-5300-492D-B99B-270C79C8D833}">
      <dsp:nvSpPr>
        <dsp:cNvPr id="0" name=""/>
        <dsp:cNvSpPr/>
      </dsp:nvSpPr>
      <dsp:spPr>
        <a:xfrm>
          <a:off x="605311" y="1090642"/>
          <a:ext cx="2936825" cy="444123"/>
        </a:xfrm>
        <a:custGeom>
          <a:avLst/>
          <a:gdLst/>
          <a:ahLst/>
          <a:cxnLst/>
          <a:rect l="0" t="0" r="0" b="0"/>
          <a:pathLst>
            <a:path>
              <a:moveTo>
                <a:pt x="2936825" y="0"/>
              </a:moveTo>
              <a:lnTo>
                <a:pt x="2936825" y="332430"/>
              </a:lnTo>
              <a:lnTo>
                <a:pt x="0" y="332430"/>
              </a:lnTo>
              <a:lnTo>
                <a:pt x="0" y="44412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9F1F1-50B1-44D9-9873-919D211AC149}">
      <dsp:nvSpPr>
        <dsp:cNvPr id="0" name=""/>
        <dsp:cNvSpPr/>
      </dsp:nvSpPr>
      <dsp:spPr>
        <a:xfrm>
          <a:off x="2939299" y="325038"/>
          <a:ext cx="1205675" cy="765603"/>
        </a:xfrm>
        <a:prstGeom prst="flowChartMagneticDisk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FD789-D86D-4B2F-87AD-F894027930D4}">
      <dsp:nvSpPr>
        <dsp:cNvPr id="0" name=""/>
        <dsp:cNvSpPr/>
      </dsp:nvSpPr>
      <dsp:spPr>
        <a:xfrm>
          <a:off x="3073263" y="452304"/>
          <a:ext cx="1205675" cy="765603"/>
        </a:xfrm>
        <a:prstGeom prst="flowChartMagneticDisk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GDB</a:t>
          </a:r>
        </a:p>
      </dsp:txBody>
      <dsp:txXfrm>
        <a:off x="3073263" y="707505"/>
        <a:ext cx="1205675" cy="382802"/>
      </dsp:txXfrm>
    </dsp:sp>
    <dsp:sp modelId="{88F8684A-6353-4154-AC2A-076669F0AD5B}">
      <dsp:nvSpPr>
        <dsp:cNvPr id="0" name=""/>
        <dsp:cNvSpPr/>
      </dsp:nvSpPr>
      <dsp:spPr>
        <a:xfrm>
          <a:off x="2474" y="1534765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5B9A9-4A60-46E9-B773-24BD1FD96E0B}">
      <dsp:nvSpPr>
        <dsp:cNvPr id="0" name=""/>
        <dsp:cNvSpPr/>
      </dsp:nvSpPr>
      <dsp:spPr>
        <a:xfrm>
          <a:off x="136438" y="1662030"/>
          <a:ext cx="1205675" cy="76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Curb Cut</a:t>
          </a:r>
        </a:p>
      </dsp:txBody>
      <dsp:txXfrm>
        <a:off x="158862" y="1684454"/>
        <a:ext cx="1160827" cy="720755"/>
      </dsp:txXfrm>
    </dsp:sp>
    <dsp:sp modelId="{2E24CA43-4DE6-46C7-9F6E-EC4AFF6DA76A}">
      <dsp:nvSpPr>
        <dsp:cNvPr id="0" name=""/>
        <dsp:cNvSpPr/>
      </dsp:nvSpPr>
      <dsp:spPr>
        <a:xfrm>
          <a:off x="2462" y="3069530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26BB-85AA-44B9-8458-3882A453A3EC}">
      <dsp:nvSpPr>
        <dsp:cNvPr id="0" name=""/>
        <dsp:cNvSpPr/>
      </dsp:nvSpPr>
      <dsp:spPr>
        <a:xfrm>
          <a:off x="136426" y="3196796"/>
          <a:ext cx="1205675" cy="765603"/>
        </a:xfrm>
        <a:prstGeom prst="flowChartInternalStorag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Notes</a:t>
          </a:r>
        </a:p>
      </dsp:txBody>
      <dsp:txXfrm>
        <a:off x="287135" y="3292496"/>
        <a:ext cx="1054966" cy="669903"/>
      </dsp:txXfrm>
    </dsp:sp>
    <dsp:sp modelId="{27FBD341-BF72-4E05-A1AF-C52FCDDF7CB4}">
      <dsp:nvSpPr>
        <dsp:cNvPr id="0" name=""/>
        <dsp:cNvSpPr/>
      </dsp:nvSpPr>
      <dsp:spPr>
        <a:xfrm>
          <a:off x="1476077" y="1534765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915EA-F2DF-46E2-9E6F-5147A9CE6C11}">
      <dsp:nvSpPr>
        <dsp:cNvPr id="0" name=""/>
        <dsp:cNvSpPr/>
      </dsp:nvSpPr>
      <dsp:spPr>
        <a:xfrm>
          <a:off x="1610041" y="1662030"/>
          <a:ext cx="1205675" cy="76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Inlet Drain</a:t>
          </a:r>
        </a:p>
      </dsp:txBody>
      <dsp:txXfrm>
        <a:off x="1632465" y="1684454"/>
        <a:ext cx="1160827" cy="720755"/>
      </dsp:txXfrm>
    </dsp:sp>
    <dsp:sp modelId="{B4E60327-29F1-4084-B720-18509F789D9D}">
      <dsp:nvSpPr>
        <dsp:cNvPr id="0" name=""/>
        <dsp:cNvSpPr/>
      </dsp:nvSpPr>
      <dsp:spPr>
        <a:xfrm>
          <a:off x="2949680" y="1534765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5D0E-F181-4D7F-B9C8-208A463525A3}">
      <dsp:nvSpPr>
        <dsp:cNvPr id="0" name=""/>
        <dsp:cNvSpPr/>
      </dsp:nvSpPr>
      <dsp:spPr>
        <a:xfrm>
          <a:off x="3083644" y="1662030"/>
          <a:ext cx="1205675" cy="76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Curb Gutter</a:t>
          </a:r>
        </a:p>
      </dsp:txBody>
      <dsp:txXfrm>
        <a:off x="3106068" y="1684454"/>
        <a:ext cx="1160827" cy="720755"/>
      </dsp:txXfrm>
    </dsp:sp>
    <dsp:sp modelId="{ABFE7AB7-9A08-43D5-BC0A-E67FB71F8254}">
      <dsp:nvSpPr>
        <dsp:cNvPr id="0" name=""/>
        <dsp:cNvSpPr/>
      </dsp:nvSpPr>
      <dsp:spPr>
        <a:xfrm>
          <a:off x="4423283" y="1534765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A1B90-E1CB-4409-8BDB-E2C5B4508069}">
      <dsp:nvSpPr>
        <dsp:cNvPr id="0" name=""/>
        <dsp:cNvSpPr/>
      </dsp:nvSpPr>
      <dsp:spPr>
        <a:xfrm>
          <a:off x="4557247" y="1662030"/>
          <a:ext cx="1205675" cy="76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Cross Walk</a:t>
          </a:r>
        </a:p>
      </dsp:txBody>
      <dsp:txXfrm>
        <a:off x="4579671" y="1684454"/>
        <a:ext cx="1160827" cy="720755"/>
      </dsp:txXfrm>
    </dsp:sp>
    <dsp:sp modelId="{19C0A321-0FB8-4C6C-A12A-C99F2DBFB1A0}">
      <dsp:nvSpPr>
        <dsp:cNvPr id="0" name=""/>
        <dsp:cNvSpPr/>
      </dsp:nvSpPr>
      <dsp:spPr>
        <a:xfrm>
          <a:off x="5896886" y="1534765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83BE9-A36A-4519-90DF-BCC7445BBC8D}">
      <dsp:nvSpPr>
        <dsp:cNvPr id="0" name=""/>
        <dsp:cNvSpPr/>
      </dsp:nvSpPr>
      <dsp:spPr>
        <a:xfrm>
          <a:off x="6030850" y="1662030"/>
          <a:ext cx="1205675" cy="76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Side Walk</a:t>
          </a:r>
        </a:p>
      </dsp:txBody>
      <dsp:txXfrm>
        <a:off x="6053274" y="1684454"/>
        <a:ext cx="1160827" cy="720755"/>
      </dsp:txXfrm>
    </dsp:sp>
    <dsp:sp modelId="{D534038D-BF55-4ADD-B87B-61D8B12FCF94}">
      <dsp:nvSpPr>
        <dsp:cNvPr id="0" name=""/>
        <dsp:cNvSpPr/>
      </dsp:nvSpPr>
      <dsp:spPr>
        <a:xfrm>
          <a:off x="5899358" y="3069530"/>
          <a:ext cx="1205675" cy="76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C9F7-1C3A-438B-99AB-9449B147B245}">
      <dsp:nvSpPr>
        <dsp:cNvPr id="0" name=""/>
        <dsp:cNvSpPr/>
      </dsp:nvSpPr>
      <dsp:spPr>
        <a:xfrm>
          <a:off x="6033322" y="3196796"/>
          <a:ext cx="1205675" cy="765603"/>
        </a:xfrm>
        <a:prstGeom prst="flowChartInternalStorag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Maintenance Notes</a:t>
          </a:r>
        </a:p>
      </dsp:txBody>
      <dsp:txXfrm>
        <a:off x="6184031" y="3292496"/>
        <a:ext cx="1054966" cy="669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2AD9-7A92-456F-92E4-C9BA8A60D841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29F0-33B5-49A8-AF11-A3D271281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F1F3-6DA0-44A9-9065-820A93BF1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6CEE-624F-4BFD-9078-746FF8966D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365A90-F3EE-4885-81B5-9D2FECCC7779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6FF0B4-99AB-40B6-B767-A268C33ECF0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Construction of </a:t>
            </a:r>
            <a:r>
              <a:rPr lang="en-US" b="1" dirty="0" err="1" smtClean="0"/>
              <a:t>Geodatabase</a:t>
            </a:r>
            <a:r>
              <a:rPr lang="en-US" b="1" dirty="0"/>
              <a:t> </a:t>
            </a:r>
            <a:r>
              <a:rPr lang="en-US" b="1" dirty="0" smtClean="0"/>
              <a:t>for New Braunfels Drainage and Right-of-Way Systems</a:t>
            </a:r>
            <a:endParaRPr lang="en-US" b="1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6242559" cy="3008376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FINAL PRESENTATION BY Genius, Inc.</a:t>
            </a:r>
          </a:p>
        </p:txBody>
      </p:sp>
    </p:spTree>
    <p:extLst>
      <p:ext uri="{BB962C8B-B14F-4D97-AF65-F5344CB8AC3E}">
        <p14:creationId xmlns:p14="http://schemas.microsoft.com/office/powerpoint/2010/main" val="3711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81000"/>
            <a:ext cx="3051048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Final scope map with functionality test data.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02833"/>
            <a:ext cx="5474529" cy="708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7150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r>
              <a:rPr lang="en-US" dirty="0"/>
              <a:t>All data obtained from the  City of New </a:t>
            </a:r>
            <a:r>
              <a:rPr lang="en-US" dirty="0" smtClean="0"/>
              <a:t>Braunfels </a:t>
            </a:r>
            <a:endParaRPr lang="en-US" dirty="0"/>
          </a:p>
          <a:p>
            <a:r>
              <a:rPr lang="en-US" dirty="0" smtClean="0"/>
              <a:t>Focus on database design</a:t>
            </a:r>
            <a:endParaRPr lang="en-US" dirty="0"/>
          </a:p>
          <a:p>
            <a:r>
              <a:rPr lang="en-US" dirty="0"/>
              <a:t>Identifying various attribute fields from the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/>
              <a:t>Street centerline data </a:t>
            </a:r>
          </a:p>
          <a:p>
            <a:pPr lvl="1"/>
            <a:r>
              <a:rPr lang="en-US" dirty="0"/>
              <a:t>Other related fields depending on the feature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Created for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lvl="1"/>
            <a:r>
              <a:rPr lang="en-US" dirty="0" smtClean="0"/>
              <a:t>Template for future metadata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 err="1" smtClean="0"/>
              <a:t>Shapefiles</a:t>
            </a:r>
            <a:endParaRPr lang="en-US" dirty="0" smtClean="0"/>
          </a:p>
          <a:p>
            <a:pPr lvl="1"/>
            <a:r>
              <a:rPr lang="en-US" dirty="0" smtClean="0"/>
              <a:t>City </a:t>
            </a:r>
            <a:r>
              <a:rPr lang="en-US" dirty="0"/>
              <a:t>limits</a:t>
            </a:r>
          </a:p>
          <a:p>
            <a:pPr lvl="1"/>
            <a:r>
              <a:rPr lang="en-US" dirty="0"/>
              <a:t>Building parcels</a:t>
            </a:r>
          </a:p>
          <a:p>
            <a:pPr lvl="1"/>
            <a:r>
              <a:rPr lang="en-US" dirty="0"/>
              <a:t>Railroads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School zone</a:t>
            </a:r>
          </a:p>
          <a:p>
            <a:r>
              <a:rPr lang="en-US" dirty="0"/>
              <a:t>Projected Coordinate System - </a:t>
            </a:r>
            <a:r>
              <a:rPr lang="en-US" i="1" dirty="0"/>
              <a:t>NAD 1983 </a:t>
            </a:r>
            <a:r>
              <a:rPr lang="en-US" i="1" dirty="0" err="1"/>
              <a:t>StatePlane</a:t>
            </a:r>
            <a:r>
              <a:rPr lang="en-US" i="1" dirty="0"/>
              <a:t> Texas South Central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ArcGIS Database Design</a:t>
            </a:r>
          </a:p>
          <a:p>
            <a:pPr lvl="1"/>
            <a:r>
              <a:rPr lang="en-US" dirty="0" smtClean="0"/>
              <a:t>Feature classes:</a:t>
            </a:r>
          </a:p>
          <a:p>
            <a:pPr lvl="2"/>
            <a:r>
              <a:rPr lang="en-US" dirty="0" smtClean="0"/>
              <a:t>Sidewalk</a:t>
            </a:r>
          </a:p>
          <a:p>
            <a:pPr lvl="2"/>
            <a:r>
              <a:rPr lang="en-US" dirty="0" smtClean="0"/>
              <a:t>Crosswalk</a:t>
            </a:r>
          </a:p>
          <a:p>
            <a:pPr lvl="2"/>
            <a:r>
              <a:rPr lang="en-US" dirty="0" smtClean="0"/>
              <a:t>Curb &amp; Gutter</a:t>
            </a:r>
          </a:p>
          <a:p>
            <a:pPr lvl="2"/>
            <a:r>
              <a:rPr lang="en-US" dirty="0" smtClean="0"/>
              <a:t>Ditches</a:t>
            </a:r>
          </a:p>
          <a:p>
            <a:pPr lvl="2"/>
            <a:r>
              <a:rPr lang="en-US" dirty="0" smtClean="0"/>
              <a:t>Curb Cut</a:t>
            </a:r>
          </a:p>
          <a:p>
            <a:pPr lvl="2"/>
            <a:r>
              <a:rPr lang="en-US" dirty="0" smtClean="0"/>
              <a:t>Inlet</a:t>
            </a:r>
          </a:p>
          <a:p>
            <a:pPr lvl="1"/>
            <a:r>
              <a:rPr lang="en-US" dirty="0" smtClean="0"/>
              <a:t>Attributes:</a:t>
            </a:r>
          </a:p>
          <a:p>
            <a:pPr lvl="2"/>
            <a:r>
              <a:rPr lang="en-US" dirty="0" smtClean="0"/>
              <a:t>Longitude &amp; Latitude</a:t>
            </a:r>
          </a:p>
          <a:p>
            <a:pPr lvl="2"/>
            <a:r>
              <a:rPr lang="en-US" dirty="0" smtClean="0"/>
              <a:t>Street Centerline</a:t>
            </a:r>
          </a:p>
          <a:p>
            <a:pPr lvl="2"/>
            <a:r>
              <a:rPr lang="en-US" dirty="0" smtClean="0"/>
              <a:t>Street Side</a:t>
            </a:r>
          </a:p>
          <a:p>
            <a:pPr lvl="2"/>
            <a:r>
              <a:rPr lang="en-US" dirty="0" smtClean="0"/>
              <a:t>Other attributes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Input</a:t>
            </a:r>
          </a:p>
          <a:p>
            <a:pPr lvl="1"/>
            <a:r>
              <a:rPr lang="en-US" dirty="0" smtClean="0"/>
              <a:t>Subtype domains</a:t>
            </a:r>
          </a:p>
          <a:p>
            <a:pPr lvl="1"/>
            <a:r>
              <a:rPr lang="en-US" dirty="0" smtClean="0"/>
              <a:t>Didactic fields</a:t>
            </a:r>
          </a:p>
          <a:p>
            <a:pPr lvl="1"/>
            <a:r>
              <a:rPr lang="en-US" dirty="0" smtClean="0"/>
              <a:t>Relationship classes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Field data</a:t>
            </a:r>
          </a:p>
          <a:p>
            <a:pPr lvl="1"/>
            <a:r>
              <a:rPr lang="en-US" dirty="0" err="1" smtClean="0"/>
              <a:t>ArcPad</a:t>
            </a:r>
            <a:r>
              <a:rPr lang="en-US" dirty="0" smtClean="0"/>
              <a:t> 7.1</a:t>
            </a:r>
          </a:p>
          <a:p>
            <a:pPr lvl="1"/>
            <a:endParaRPr lang="en-US" dirty="0"/>
          </a:p>
          <a:p>
            <a:r>
              <a:rPr lang="en-US" dirty="0" smtClean="0"/>
              <a:t>Database Functionality Test</a:t>
            </a:r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36236" y="2781300"/>
            <a:ext cx="914400" cy="1295400"/>
          </a:xfrm>
          <a:prstGeom prst="can">
            <a:avLst/>
          </a:prstGeom>
          <a:solidFill>
            <a:srgbClr val="1E235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9918" y="1981200"/>
            <a:ext cx="1752600" cy="2895600"/>
          </a:xfrm>
          <a:prstGeom prst="rect">
            <a:avLst/>
          </a:prstGeom>
          <a:solidFill>
            <a:srgbClr val="1E235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Longitude</a:t>
            </a:r>
          </a:p>
          <a:p>
            <a:pPr algn="ctr"/>
            <a:r>
              <a:rPr lang="en-US" dirty="0" smtClean="0"/>
              <a:t>Latitude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Street Segment</a:t>
            </a:r>
          </a:p>
          <a:p>
            <a:pPr algn="ctr"/>
            <a:r>
              <a:rPr lang="en-US" dirty="0" smtClean="0"/>
              <a:t>Street Side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Condition</a:t>
            </a:r>
          </a:p>
          <a:p>
            <a:pPr algn="ctr"/>
            <a:r>
              <a:rPr lang="en-US" dirty="0" smtClean="0"/>
              <a:t>Build Date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1371600"/>
            <a:ext cx="1828800" cy="2057400"/>
          </a:xfrm>
          <a:prstGeom prst="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Notes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400" y="3581400"/>
            <a:ext cx="1828800" cy="2159000"/>
          </a:xfrm>
          <a:prstGeom prst="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Maintenance Notes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91000" y="76200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Sidewalk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91000" y="1219200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Crosswalk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91000" y="2359891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Ditch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191000" y="3549073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Curb &amp; Gutter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91000" y="4648200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Inlet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91000" y="5740400"/>
            <a:ext cx="1828800" cy="914400"/>
          </a:xfrm>
          <a:prstGeom prst="roundRect">
            <a:avLst/>
          </a:prstGeom>
          <a:solidFill>
            <a:srgbClr val="1E23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Curb Cut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4" idx="4"/>
            <a:endCxn id="5" idx="1"/>
          </p:cNvCxnSpPr>
          <p:nvPr/>
        </p:nvCxnSpPr>
        <p:spPr>
          <a:xfrm>
            <a:off x="1050636" y="3429000"/>
            <a:ext cx="719282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522518" y="533400"/>
            <a:ext cx="668482" cy="5664200"/>
            <a:chOff x="3522518" y="533400"/>
            <a:chExt cx="668482" cy="5664200"/>
          </a:xfrm>
        </p:grpSpPr>
        <p:cxnSp>
          <p:nvCxnSpPr>
            <p:cNvPr id="26" name="Elbow Connector 25"/>
            <p:cNvCxnSpPr>
              <a:stCxn id="5" idx="3"/>
              <a:endCxn id="17" idx="1"/>
            </p:cNvCxnSpPr>
            <p:nvPr/>
          </p:nvCxnSpPr>
          <p:spPr>
            <a:xfrm>
              <a:off x="3522518" y="3429000"/>
              <a:ext cx="668482" cy="2768600"/>
            </a:xfrm>
            <a:prstGeom prst="bentConnector3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5" idx="3"/>
              <a:endCxn id="12" idx="1"/>
            </p:cNvCxnSpPr>
            <p:nvPr/>
          </p:nvCxnSpPr>
          <p:spPr>
            <a:xfrm flipV="1">
              <a:off x="3522518" y="533400"/>
              <a:ext cx="668482" cy="2895600"/>
            </a:xfrm>
            <a:prstGeom prst="bentConnector3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13" idx="1"/>
            </p:cNvCxnSpPr>
            <p:nvPr/>
          </p:nvCxnSpPr>
          <p:spPr>
            <a:xfrm>
              <a:off x="3856759" y="1676400"/>
              <a:ext cx="33424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4" idx="1"/>
            </p:cNvCxnSpPr>
            <p:nvPr/>
          </p:nvCxnSpPr>
          <p:spPr>
            <a:xfrm>
              <a:off x="3856759" y="2817091"/>
              <a:ext cx="33424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5" idx="1"/>
            </p:cNvCxnSpPr>
            <p:nvPr/>
          </p:nvCxnSpPr>
          <p:spPr>
            <a:xfrm>
              <a:off x="3856759" y="4006273"/>
              <a:ext cx="33424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16" idx="1"/>
            </p:cNvCxnSpPr>
            <p:nvPr/>
          </p:nvCxnSpPr>
          <p:spPr>
            <a:xfrm>
              <a:off x="3856759" y="5105400"/>
              <a:ext cx="334241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Elbow Connector 63"/>
          <p:cNvCxnSpPr/>
          <p:nvPr/>
        </p:nvCxnSpPr>
        <p:spPr>
          <a:xfrm>
            <a:off x="6019800" y="660400"/>
            <a:ext cx="12700" cy="5664200"/>
          </a:xfrm>
          <a:prstGeom prst="bentConnector3">
            <a:avLst>
              <a:gd name="adj1" fmla="val 550909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>
            <a:off x="6019800" y="304800"/>
            <a:ext cx="12700" cy="5664200"/>
          </a:xfrm>
          <a:prstGeom prst="bentConnector3">
            <a:avLst>
              <a:gd name="adj1" fmla="val 31818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032500" y="1524000"/>
            <a:ext cx="36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32500" y="2628900"/>
            <a:ext cx="36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19800" y="38100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32500" y="4876800"/>
            <a:ext cx="36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400800" y="4419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32500" y="1905000"/>
            <a:ext cx="6731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32500" y="2971800"/>
            <a:ext cx="6731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32500" y="4191000"/>
            <a:ext cx="6731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032500" y="5257800"/>
            <a:ext cx="6731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24600" y="660400"/>
            <a:ext cx="228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705600" y="2514600"/>
            <a:ext cx="304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36" y="5696676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43124"/>
              </p:ext>
            </p:extLst>
          </p:nvPr>
        </p:nvGraphicFramePr>
        <p:xfrm>
          <a:off x="1828800" y="1676400"/>
          <a:ext cx="5562586" cy="459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403"/>
                <a:gridCol w="779802"/>
                <a:gridCol w="2955038"/>
                <a:gridCol w="722343"/>
              </a:tblGrid>
              <a:tr h="164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>
                          <a:effectLst/>
                        </a:rPr>
                        <a:t>Attritubute Name</a:t>
                      </a:r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>
                          <a:effectLst/>
                        </a:rPr>
                        <a:t>Field Type</a:t>
                      </a:r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>
                          <a:effectLst/>
                        </a:rPr>
                        <a:t>Description</a:t>
                      </a:r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>
                          <a:effectLst/>
                        </a:rPr>
                        <a:t>Data Input</a:t>
                      </a:r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ctr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LONG_1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Double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Longitude 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LAT_1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Double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Latitude 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LONG_2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Double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Longitude 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LAT_2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Double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Latitude 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ST_SEGMENT_ID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Street Segment Number (from Street Centerline data)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ST_SIDE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Odd/Even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BUILD_DATE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 of Construction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CONDITION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Good/Fair/Poor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WIDTH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OFFSET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Concrete/Asphault/Crushed Granite/Brick/Other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*if other - specify in notes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>
                          <a:effectLst/>
                        </a:rPr>
                        <a:t>Notes: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>
                          <a:effectLst/>
                        </a:rPr>
                        <a:t>Maintenance Notes:</a:t>
                      </a:r>
                      <a:endParaRPr lang="en-US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Long Integer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Feature 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Input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MAINT_TYPE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Maintenance/Repair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MAINT_BY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City of New Braunfuls/Other (if other - specify in notes)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Drop-Down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  <a:tr h="164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MAINT_NOTES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Text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Maintenance 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Input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2" marR="8212" marT="8212" marB="0" anchor="b"/>
                </a:tc>
              </a:tr>
            </a:tbl>
          </a:graphicData>
        </a:graphic>
      </p:graphicFrame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(cont.)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8895"/>
            <a:ext cx="8607307" cy="399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28601" y="1752600"/>
            <a:ext cx="8607306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PHYSICAL DESIGN</a:t>
            </a:r>
          </a:p>
        </p:txBody>
      </p:sp>
    </p:spTree>
    <p:extLst>
      <p:ext uri="{BB962C8B-B14F-4D97-AF65-F5344CB8AC3E}">
        <p14:creationId xmlns:p14="http://schemas.microsoft.com/office/powerpoint/2010/main" val="3041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Geodatabase</a:t>
            </a:r>
            <a:r>
              <a:rPr lang="en-US" dirty="0" smtClean="0"/>
              <a:t> sent to New Braunfels Public Works</a:t>
            </a:r>
          </a:p>
          <a:p>
            <a:r>
              <a:rPr lang="en-US" dirty="0" smtClean="0"/>
              <a:t>Functionality Test</a:t>
            </a:r>
          </a:p>
          <a:p>
            <a:pPr lvl="1"/>
            <a:r>
              <a:rPr lang="en-US" dirty="0" smtClean="0"/>
              <a:t>Compatible to </a:t>
            </a:r>
            <a:r>
              <a:rPr lang="en-US" dirty="0" err="1" smtClean="0"/>
              <a:t>ArcMap</a:t>
            </a:r>
            <a:r>
              <a:rPr lang="en-US" dirty="0" smtClean="0"/>
              <a:t> 9.3</a:t>
            </a:r>
          </a:p>
          <a:p>
            <a:pPr lvl="1"/>
            <a:r>
              <a:rPr lang="en-US" dirty="0" smtClean="0"/>
              <a:t>Compatible to </a:t>
            </a:r>
            <a:r>
              <a:rPr lang="en-US" dirty="0" err="1" smtClean="0"/>
              <a:t>ArcPad</a:t>
            </a:r>
            <a:r>
              <a:rPr lang="en-US" dirty="0" smtClean="0"/>
              <a:t> 7.1 on Trimble</a:t>
            </a:r>
          </a:p>
          <a:p>
            <a:pPr lvl="1"/>
            <a:r>
              <a:rPr lang="en-US" dirty="0" smtClean="0"/>
              <a:t>Pilot data collection</a:t>
            </a:r>
          </a:p>
          <a:p>
            <a:r>
              <a:rPr lang="en-US" dirty="0" smtClean="0"/>
              <a:t>Work flow</a:t>
            </a:r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1905000"/>
            <a:ext cx="7239000" cy="3962400"/>
            <a:chOff x="1066800" y="1524000"/>
            <a:chExt cx="7239000" cy="3962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3810000"/>
              <a:ext cx="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614789" y="3810000"/>
              <a:ext cx="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3810000"/>
              <a:ext cx="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4267200"/>
              <a:ext cx="5867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62925343"/>
                </p:ext>
              </p:extLst>
            </p:nvPr>
          </p:nvGraphicFramePr>
          <p:xfrm>
            <a:off x="1066800" y="1524000"/>
            <a:ext cx="7239000" cy="3962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5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Scott Christensen </a:t>
            </a:r>
          </a:p>
          <a:p>
            <a:pPr lvl="2"/>
            <a:r>
              <a:rPr lang="en-US" dirty="0" smtClean="0"/>
              <a:t>Project Manager</a:t>
            </a:r>
          </a:p>
          <a:p>
            <a:r>
              <a:rPr lang="en-US" dirty="0" smtClean="0"/>
              <a:t>Brad </a:t>
            </a:r>
            <a:r>
              <a:rPr lang="en-US" dirty="0" err="1" smtClean="0"/>
              <a:t>Dillashaw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Assistant Project Manager</a:t>
            </a:r>
          </a:p>
          <a:p>
            <a:r>
              <a:rPr lang="en-US" dirty="0" smtClean="0"/>
              <a:t>Sam Ortega</a:t>
            </a:r>
          </a:p>
          <a:p>
            <a:pPr lvl="2"/>
            <a:r>
              <a:rPr lang="en-US" dirty="0" smtClean="0"/>
              <a:t>GIS Analyst</a:t>
            </a:r>
          </a:p>
          <a:p>
            <a:r>
              <a:rPr lang="en-US" dirty="0" smtClean="0"/>
              <a:t>Kelly </a:t>
            </a:r>
            <a:r>
              <a:rPr lang="en-US" dirty="0" err="1" smtClean="0"/>
              <a:t>McGauhey</a:t>
            </a:r>
            <a:endParaRPr lang="en-US" dirty="0" smtClean="0"/>
          </a:p>
          <a:p>
            <a:pPr lvl="2"/>
            <a:r>
              <a:rPr lang="en-US" dirty="0" smtClean="0"/>
              <a:t>GIS Analyst</a:t>
            </a:r>
          </a:p>
          <a:p>
            <a:r>
              <a:rPr lang="en-US" dirty="0" smtClean="0"/>
              <a:t>Jacqueline Carrillo</a:t>
            </a:r>
          </a:p>
          <a:p>
            <a:pPr lvl="2"/>
            <a:r>
              <a:rPr lang="en-US" dirty="0" smtClean="0"/>
              <a:t>GIS Analyst, Web Developer</a:t>
            </a:r>
            <a:endParaRPr lang="en-US" dirty="0"/>
          </a:p>
        </p:txBody>
      </p:sp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6388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Future for New Braunfels Public Works</a:t>
            </a:r>
          </a:p>
          <a:p>
            <a:pPr lvl="1"/>
            <a:r>
              <a:rPr lang="en-US" dirty="0"/>
              <a:t>Real world issues</a:t>
            </a:r>
          </a:p>
          <a:p>
            <a:pPr lvl="1"/>
            <a:r>
              <a:rPr lang="en-US" dirty="0"/>
              <a:t>Personal </a:t>
            </a:r>
            <a:r>
              <a:rPr lang="en-US" dirty="0" smtClean="0"/>
              <a:t>implications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dirty="0"/>
              <a:t>Expand on data collection</a:t>
            </a:r>
          </a:p>
          <a:p>
            <a:pPr lvl="1"/>
            <a:r>
              <a:rPr lang="en-US" dirty="0" smtClean="0"/>
              <a:t>Equipment upgrades</a:t>
            </a:r>
            <a:endParaRPr lang="en-US" dirty="0"/>
          </a:p>
          <a:p>
            <a:r>
              <a:rPr lang="en-US" dirty="0"/>
              <a:t>If We Were to Redo the Project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9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/>
              <a:t>Geodatabase</a:t>
            </a:r>
            <a:r>
              <a:rPr lang="en-US" dirty="0"/>
              <a:t> delivered on time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All deliverables </a:t>
            </a:r>
            <a:r>
              <a:rPr lang="en-US" dirty="0" smtClean="0"/>
              <a:t>accomplished on time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Our learning experience</a:t>
            </a:r>
            <a:endParaRPr lang="en-US" dirty="0"/>
          </a:p>
          <a:p>
            <a:pPr lvl="1"/>
            <a:r>
              <a:rPr lang="en-US" dirty="0"/>
              <a:t>Compatibility</a:t>
            </a:r>
          </a:p>
          <a:p>
            <a:pPr lvl="1"/>
            <a:r>
              <a:rPr lang="en-US" dirty="0"/>
              <a:t>Coupling programs</a:t>
            </a:r>
          </a:p>
          <a:p>
            <a:pPr lvl="1"/>
            <a:r>
              <a:rPr lang="en-US" dirty="0"/>
              <a:t>Reality check</a:t>
            </a:r>
          </a:p>
          <a:p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" y="4953000"/>
            <a:ext cx="850392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Genius Inc. Would like to thank the City of New Braunfels Public Works Department for their time and cooperation throughout the course of this project.</a:t>
            </a: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133600"/>
            <a:ext cx="91440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Any 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256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</a:t>
            </a:r>
            <a:r>
              <a:rPr lang="en-US" dirty="0" err="1" smtClean="0"/>
              <a:t>Geodatabase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To </a:t>
            </a:r>
            <a:r>
              <a:rPr lang="en-US" sz="2800" dirty="0"/>
              <a:t>keep pace with growth</a:t>
            </a:r>
          </a:p>
          <a:p>
            <a:pPr lvl="1"/>
            <a:r>
              <a:rPr lang="en-US" sz="2400" dirty="0"/>
              <a:t>21,000 citizens and 15 mi</a:t>
            </a:r>
            <a:r>
              <a:rPr lang="en-US" sz="2400" baseline="30000" dirty="0"/>
              <a:t>2</a:t>
            </a:r>
            <a:endParaRPr lang="en-US" sz="2400" dirty="0"/>
          </a:p>
          <a:p>
            <a:pPr lvl="1"/>
            <a:r>
              <a:rPr lang="en-US" sz="2400" dirty="0"/>
              <a:t>Annexed areas</a:t>
            </a:r>
          </a:p>
          <a:p>
            <a:pPr lvl="1"/>
            <a:r>
              <a:rPr lang="en-US" sz="2400" dirty="0"/>
              <a:t>Annexed and historical files</a:t>
            </a:r>
          </a:p>
          <a:p>
            <a:r>
              <a:rPr lang="en-US" sz="2800" dirty="0"/>
              <a:t>Local Need:</a:t>
            </a:r>
          </a:p>
          <a:p>
            <a:pPr lvl="1"/>
            <a:r>
              <a:rPr lang="en-US" sz="2300" dirty="0"/>
              <a:t>Flood problems</a:t>
            </a:r>
          </a:p>
          <a:p>
            <a:pPr lvl="1"/>
            <a:r>
              <a:rPr lang="en-US" sz="2300" dirty="0" err="1" smtClean="0"/>
              <a:t>Geodatabase</a:t>
            </a:r>
            <a:r>
              <a:rPr lang="en-US" sz="2300" dirty="0" smtClean="0"/>
              <a:t> </a:t>
            </a:r>
            <a:r>
              <a:rPr lang="en-US" sz="2300" dirty="0"/>
              <a:t>could be preventative</a:t>
            </a:r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Broadway, 1998 &amp; 2002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54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265453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749" y="435506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Broadway flood, 1998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877" y="2895600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Broadway flood, 2002</a:t>
            </a:r>
            <a:endParaRPr lang="en-US" dirty="0"/>
          </a:p>
        </p:txBody>
      </p:sp>
      <p:pic>
        <p:nvPicPr>
          <p:cNvPr id="8" name="Picture 7" descr="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9, 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 smtClean="0"/>
              <a:t>Geodatabase</a:t>
            </a:r>
            <a:r>
              <a:rPr lang="en-US" sz="2800" dirty="0" smtClean="0"/>
              <a:t> use in Houston &amp; other cities:</a:t>
            </a:r>
            <a:endParaRPr lang="en-US" sz="2800" dirty="0"/>
          </a:p>
          <a:p>
            <a:pPr lvl="1"/>
            <a:r>
              <a:rPr lang="en-US" sz="2400" dirty="0"/>
              <a:t>Infrastructure</a:t>
            </a:r>
          </a:p>
          <a:p>
            <a:pPr lvl="1"/>
            <a:r>
              <a:rPr lang="en-US" sz="2400" dirty="0"/>
              <a:t>Hazards</a:t>
            </a:r>
          </a:p>
          <a:p>
            <a:pPr lvl="1"/>
            <a:r>
              <a:rPr lang="en-US" sz="2400" dirty="0"/>
              <a:t>Financial decisions</a:t>
            </a:r>
          </a:p>
          <a:p>
            <a:pPr lvl="1"/>
            <a:r>
              <a:rPr lang="en-US" sz="2400" dirty="0"/>
              <a:t>Visual aids</a:t>
            </a:r>
          </a:p>
          <a:p>
            <a:r>
              <a:rPr lang="en-US" sz="2800" dirty="0"/>
              <a:t>In this presentation:</a:t>
            </a:r>
          </a:p>
          <a:p>
            <a:pPr lvl="1"/>
            <a:r>
              <a:rPr lang="en-US" sz="2300" dirty="0"/>
              <a:t>Describe </a:t>
            </a:r>
            <a:r>
              <a:rPr lang="en-US" sz="2300" dirty="0" err="1"/>
              <a:t>geodatabase</a:t>
            </a:r>
            <a:r>
              <a:rPr lang="en-US" sz="2300" dirty="0"/>
              <a:t> creation</a:t>
            </a:r>
          </a:p>
          <a:p>
            <a:pPr lvl="1"/>
            <a:r>
              <a:rPr lang="en-US" sz="2300" dirty="0"/>
              <a:t>Discuss software versions</a:t>
            </a:r>
          </a:p>
          <a:p>
            <a:pPr lvl="1"/>
            <a:r>
              <a:rPr lang="en-US" sz="2300" dirty="0"/>
              <a:t>Discuss GPS technology and interface</a:t>
            </a:r>
          </a:p>
          <a:p>
            <a:pPr lvl="1"/>
            <a:r>
              <a:rPr lang="en-US" sz="2300" dirty="0"/>
              <a:t>Make recommendations for the future</a:t>
            </a:r>
          </a:p>
          <a:p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Revisited</a:t>
            </a:r>
            <a:endParaRPr lang="en-US" dirty="0"/>
          </a:p>
        </p:txBody>
      </p:sp>
      <p:pic>
        <p:nvPicPr>
          <p:cNvPr id="4" name="Picture 3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905000" cy="99148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r>
              <a:rPr lang="en-US" dirty="0" smtClean="0"/>
              <a:t>Original primary scope</a:t>
            </a:r>
          </a:p>
          <a:p>
            <a:pPr lvl="1"/>
            <a:r>
              <a:rPr lang="en-US" dirty="0" err="1" smtClean="0"/>
              <a:t>Geodatabase</a:t>
            </a:r>
            <a:r>
              <a:rPr lang="en-US" dirty="0" smtClean="0"/>
              <a:t> functional with Garmin</a:t>
            </a:r>
          </a:p>
          <a:p>
            <a:pPr lvl="1"/>
            <a:r>
              <a:rPr lang="en-US" dirty="0" smtClean="0"/>
              <a:t>5 block radius for data collection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primary scope</a:t>
            </a:r>
          </a:p>
          <a:p>
            <a:pPr lvl="1"/>
            <a:r>
              <a:rPr lang="en-US" dirty="0" err="1" smtClean="0"/>
              <a:t>Geodatabase</a:t>
            </a:r>
            <a:r>
              <a:rPr lang="en-US" dirty="0" smtClean="0"/>
              <a:t> compatible with </a:t>
            </a:r>
            <a:r>
              <a:rPr lang="en-US" dirty="0" err="1" smtClean="0"/>
              <a:t>ArcMap</a:t>
            </a:r>
            <a:r>
              <a:rPr lang="en-US" dirty="0" smtClean="0"/>
              <a:t> 9.3</a:t>
            </a:r>
          </a:p>
          <a:p>
            <a:pPr lvl="1"/>
            <a:r>
              <a:rPr lang="en-US" dirty="0" smtClean="0"/>
              <a:t>Data collection compatible with </a:t>
            </a:r>
            <a:r>
              <a:rPr lang="en-US" dirty="0" err="1" smtClean="0"/>
              <a:t>ArcPad</a:t>
            </a:r>
            <a:r>
              <a:rPr lang="en-US" dirty="0" smtClean="0"/>
              <a:t> 7.1 on Trimble</a:t>
            </a:r>
          </a:p>
          <a:p>
            <a:pPr lvl="1"/>
            <a:r>
              <a:rPr lang="en-US" dirty="0" smtClean="0"/>
              <a:t>Pilot data for functionality test</a:t>
            </a:r>
          </a:p>
        </p:txBody>
      </p:sp>
    </p:spTree>
    <p:extLst>
      <p:ext uri="{BB962C8B-B14F-4D97-AF65-F5344CB8AC3E}">
        <p14:creationId xmlns:p14="http://schemas.microsoft.com/office/powerpoint/2010/main" val="10207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ope_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6" y="354890"/>
            <a:ext cx="9129944" cy="61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rog_Report12GISIIM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  <p:pic>
        <p:nvPicPr>
          <p:cNvPr id="6" name="Picture 5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75056"/>
            <a:ext cx="1066800" cy="5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251</TotalTime>
  <Words>589</Words>
  <Application>Microsoft Office PowerPoint</Application>
  <PresentationFormat>On-screen Show (4:3)</PresentationFormat>
  <Paragraphs>262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Construction of Geodatabase for New Braunfels Drainage and Right-of-Way Systems</vt:lpstr>
      <vt:lpstr>Project Team Members</vt:lpstr>
      <vt:lpstr>Why a Geodatabase?</vt:lpstr>
      <vt:lpstr>Broadway, 1998 &amp; 2002 </vt:lpstr>
      <vt:lpstr>June 9, 2010</vt:lpstr>
      <vt:lpstr>Introduction</vt:lpstr>
      <vt:lpstr>Scope Revisited</vt:lpstr>
      <vt:lpstr>PowerPoint Presentation</vt:lpstr>
      <vt:lpstr>PowerPoint Presentation</vt:lpstr>
      <vt:lpstr>PowerPoint Presentation</vt:lpstr>
      <vt:lpstr>Data</vt:lpstr>
      <vt:lpstr>Data (cont.)</vt:lpstr>
      <vt:lpstr>Methodology</vt:lpstr>
      <vt:lpstr>Methodology (cont.)</vt:lpstr>
      <vt:lpstr>PowerPoint Presentation</vt:lpstr>
      <vt:lpstr>Methodology (cont.)</vt:lpstr>
      <vt:lpstr>Methodology (cont.)</vt:lpstr>
      <vt:lpstr>Results</vt:lpstr>
      <vt:lpstr>Results (cont.)</vt:lpstr>
      <vt:lpstr>PowerPoint Presentation</vt:lpstr>
      <vt:lpstr>Discussion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of Geodatabase for New Braunfels Drainage and Right-of-Way Systems</dc:title>
  <dc:creator>Christensen, Scott Russell</dc:creator>
  <cp:lastModifiedBy>Christensen, Scott Russell</cp:lastModifiedBy>
  <cp:revision>21</cp:revision>
  <dcterms:created xsi:type="dcterms:W3CDTF">2012-04-30T15:26:46Z</dcterms:created>
  <dcterms:modified xsi:type="dcterms:W3CDTF">2012-05-02T18:51:05Z</dcterms:modified>
</cp:coreProperties>
</file>